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1" r:id="rId4"/>
    <p:sldId id="266" r:id="rId5"/>
    <p:sldId id="264" r:id="rId6"/>
    <p:sldId id="265" r:id="rId7"/>
    <p:sldId id="263" r:id="rId8"/>
    <p:sldId id="260" r:id="rId9"/>
    <p:sldId id="258" r:id="rId10"/>
    <p:sldId id="259" r:id="rId11"/>
    <p:sldId id="257" r:id="rId12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B79"/>
    <a:srgbClr val="FF85FF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0"/>
  </p:normalViewPr>
  <p:slideViewPr>
    <p:cSldViewPr snapToGrid="0" snapToObjects="1">
      <p:cViewPr>
        <p:scale>
          <a:sx n="109" d="100"/>
          <a:sy n="109" d="100"/>
        </p:scale>
        <p:origin x="144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D48D1-D8F9-074E-82D5-F6287BC0D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BC311-1A72-2D4A-BE8F-35AD9AB98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37AC1-22C1-BC4B-B4BC-EAB52C33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572FE-D602-0049-9960-964E161EF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17A50-5B6B-8443-A603-7561FB11E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35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49F59-C4B9-7346-8D15-8D4662281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DF735-3C7F-954D-BCB6-24C636439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B3679-ABE9-254C-B540-DB3C419F9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257D1-C7E9-7048-8EC7-7C58AD40A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6507C-779A-E64E-A504-D2E7F204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67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34BE1E-157D-C246-B38A-A4CAE15CFA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ECAB2-33FA-0D43-92F6-EE3158561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615FE-65DC-E148-88AA-6200AE448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9D153-5FF6-DF42-A99E-FF3902A1E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D2066-2495-714D-BD9F-C87B570B5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03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78EB0-BC21-2746-ACFD-65826D1F3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52B3-AC2D-9D42-8F2B-D02F963E2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B4CB5-697C-0745-8713-044657C5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E19FB-0830-DF47-BD66-1C740247B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397F7-50AA-8A44-AB07-7B8B6D71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66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251BD-B11F-0647-A52D-163EB4AE9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9F71E-A464-4545-BDA7-851EDBC81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8E1CF-114A-CA41-B08B-AD37B588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4CEE1-1C0D-3347-AD5A-E685E165E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38664-7446-CB47-934F-D51D165F4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1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939CD-0C40-6B4A-A7B4-7F4604537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6F3B1-5F3F-D346-B5AB-FE5ED35E1B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2ECCA6-D4E3-CE4E-9DFC-4616E6A46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66B41-C354-E84D-9B2C-B6F95C837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FDF8E-BBFC-3C4D-8267-DD7129301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8F97-F095-4149-9B5D-DBDE5CC2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8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81F9-74D3-E342-870A-257715571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195AE-11D5-BE49-AE99-1FD9F7275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5799C-0099-B54B-B9A8-CB3ACF161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355847-A64D-DA4A-BC50-CE747E464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1732DE-38C0-D94B-AA4B-2F387926F8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F03A9D-70DB-184E-9DD7-E8CDDE7B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21C02B-363C-5F4E-B4AF-B7E43B76C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0E875C-F3DB-C645-9CEA-24872D02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34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2D3DD-6B6C-BA48-8575-D9847F2F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3A140-BE70-7140-BFC2-5B928D5A7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FEC2EE-C860-5646-AA7A-7051D676A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840DE-A526-4D47-B446-06B6E638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10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538EF8-256C-244D-B09B-17772C22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6320C2-5B79-6C45-8AB2-EE7E3BC8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60B17-538E-204D-8FFE-437BD097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23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77BB3-559B-7C42-8878-0525D0382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9706E-40F5-9D49-BB23-1ABCEE6C1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B5CAA-4E8D-7740-BE97-8F6138A16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DC1DD5-D1F4-B94A-824B-D74821C63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D06DD0-6C1C-964C-A5DA-617074178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52FEE-1F8F-A14B-A428-D8F3925D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68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8D004-D369-2747-940F-D09A31E1D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BC8492-2758-5345-91A0-27CCF9E1ED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773365-C903-8046-8A4A-F0586406B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0819D-7C83-7148-95D6-685483C2C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C52EF1-D0F6-C143-A3BD-F5C36AA0E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D7E74-CFE4-F34D-8628-F17C6F7A8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97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BDB6A5-4876-B548-9C59-D57FA6681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B4A89-0457-D54F-9224-7DB523829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88211-9481-1041-9247-D2D38217EB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A8B80-AD63-D74C-A485-3A0183F5B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7969F-BEC3-7F41-94FF-DB5334513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1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4.svg"/><Relationship Id="rId5" Type="http://schemas.openxmlformats.org/officeDocument/2006/relationships/image" Target="../media/image24.svg"/><Relationship Id="rId10" Type="http://schemas.openxmlformats.org/officeDocument/2006/relationships/image" Target="../media/image3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s://fr.wikipedia.org/wiki/Fichier:Blue_check_PD.svg" TargetMode="External"/><Relationship Id="rId3" Type="http://schemas.openxmlformats.org/officeDocument/2006/relationships/image" Target="../media/image7.tiff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3.tiff"/><Relationship Id="rId5" Type="http://schemas.openxmlformats.org/officeDocument/2006/relationships/image" Target="../media/image9.png"/><Relationship Id="rId15" Type="http://schemas.microsoft.com/office/2007/relationships/hdphoto" Target="../media/hdphoto3.wdp"/><Relationship Id="rId10" Type="http://schemas.openxmlformats.org/officeDocument/2006/relationships/image" Target="../media/image12.tiff"/><Relationship Id="rId4" Type="http://schemas.openxmlformats.org/officeDocument/2006/relationships/image" Target="../media/image8.tiff"/><Relationship Id="rId9" Type="http://schemas.microsoft.com/office/2007/relationships/hdphoto" Target="../media/hdphoto2.wdp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r.wikipedia.org/wiki/Fichier:Blue_check_PD.svg" TargetMode="Externa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5FFE7498-B6F5-C845-A014-2F712816ED65}"/>
              </a:ext>
            </a:extLst>
          </p:cNvPr>
          <p:cNvGrpSpPr/>
          <p:nvPr/>
        </p:nvGrpSpPr>
        <p:grpSpPr>
          <a:xfrm>
            <a:off x="989076" y="1087451"/>
            <a:ext cx="5008826" cy="5012346"/>
            <a:chOff x="1747574" y="4274461"/>
            <a:chExt cx="1545465" cy="1546551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0208F03-2BD6-0641-A80B-290620CBFAF5}"/>
                </a:ext>
              </a:extLst>
            </p:cNvPr>
            <p:cNvSpPr/>
            <p:nvPr/>
          </p:nvSpPr>
          <p:spPr>
            <a:xfrm>
              <a:off x="1747574" y="4275547"/>
              <a:ext cx="1545465" cy="15454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742B5A5-D8CF-CA41-A53E-E905EEB01CD3}"/>
                </a:ext>
              </a:extLst>
            </p:cNvPr>
            <p:cNvSpPr/>
            <p:nvPr/>
          </p:nvSpPr>
          <p:spPr>
            <a:xfrm>
              <a:off x="2133501" y="4274461"/>
              <a:ext cx="767653" cy="1542480"/>
            </a:xfrm>
            <a:custGeom>
              <a:avLst/>
              <a:gdLst>
                <a:gd name="connsiteX0" fmla="*/ 599229 w 1044015"/>
                <a:gd name="connsiteY0" fmla="*/ 0 h 1571223"/>
                <a:gd name="connsiteX1" fmla="*/ 19679 w 1044015"/>
                <a:gd name="connsiteY1" fmla="*/ 270457 h 1571223"/>
                <a:gd name="connsiteX2" fmla="*/ 187105 w 1044015"/>
                <a:gd name="connsiteY2" fmla="*/ 914400 h 1571223"/>
                <a:gd name="connsiteX3" fmla="*/ 689381 w 1044015"/>
                <a:gd name="connsiteY3" fmla="*/ 1107583 h 1571223"/>
                <a:gd name="connsiteX4" fmla="*/ 985595 w 1044015"/>
                <a:gd name="connsiteY4" fmla="*/ 1133341 h 1571223"/>
                <a:gd name="connsiteX5" fmla="*/ 998474 w 1044015"/>
                <a:gd name="connsiteY5" fmla="*/ 1287888 h 1571223"/>
                <a:gd name="connsiteX6" fmla="*/ 496198 w 1044015"/>
                <a:gd name="connsiteY6" fmla="*/ 1571223 h 1571223"/>
                <a:gd name="connsiteX0" fmla="*/ 540338 w 985124"/>
                <a:gd name="connsiteY0" fmla="*/ 0 h 1571223"/>
                <a:gd name="connsiteX1" fmla="*/ 27695 w 985124"/>
                <a:gd name="connsiteY1" fmla="*/ 285326 h 1571223"/>
                <a:gd name="connsiteX2" fmla="*/ 128214 w 985124"/>
                <a:gd name="connsiteY2" fmla="*/ 914400 h 1571223"/>
                <a:gd name="connsiteX3" fmla="*/ 630490 w 985124"/>
                <a:gd name="connsiteY3" fmla="*/ 1107583 h 1571223"/>
                <a:gd name="connsiteX4" fmla="*/ 926704 w 985124"/>
                <a:gd name="connsiteY4" fmla="*/ 1133341 h 1571223"/>
                <a:gd name="connsiteX5" fmla="*/ 939583 w 985124"/>
                <a:gd name="connsiteY5" fmla="*/ 1287888 h 1571223"/>
                <a:gd name="connsiteX6" fmla="*/ 437307 w 985124"/>
                <a:gd name="connsiteY6" fmla="*/ 1571223 h 1571223"/>
                <a:gd name="connsiteX0" fmla="*/ 559886 w 1004672"/>
                <a:gd name="connsiteY0" fmla="*/ 0 h 1571223"/>
                <a:gd name="connsiteX1" fmla="*/ 47243 w 1004672"/>
                <a:gd name="connsiteY1" fmla="*/ 285326 h 1571223"/>
                <a:gd name="connsiteX2" fmla="*/ 147762 w 1004672"/>
                <a:gd name="connsiteY2" fmla="*/ 914400 h 1571223"/>
                <a:gd name="connsiteX3" fmla="*/ 650038 w 1004672"/>
                <a:gd name="connsiteY3" fmla="*/ 1107583 h 1571223"/>
                <a:gd name="connsiteX4" fmla="*/ 946252 w 1004672"/>
                <a:gd name="connsiteY4" fmla="*/ 1133341 h 1571223"/>
                <a:gd name="connsiteX5" fmla="*/ 959131 w 1004672"/>
                <a:gd name="connsiteY5" fmla="*/ 1287888 h 1571223"/>
                <a:gd name="connsiteX6" fmla="*/ 456855 w 1004672"/>
                <a:gd name="connsiteY6" fmla="*/ 1571223 h 1571223"/>
                <a:gd name="connsiteX0" fmla="*/ 552050 w 996836"/>
                <a:gd name="connsiteY0" fmla="*/ 0 h 1571223"/>
                <a:gd name="connsiteX1" fmla="*/ 39407 w 996836"/>
                <a:gd name="connsiteY1" fmla="*/ 285326 h 1571223"/>
                <a:gd name="connsiteX2" fmla="*/ 102755 w 996836"/>
                <a:gd name="connsiteY2" fmla="*/ 847492 h 1571223"/>
                <a:gd name="connsiteX3" fmla="*/ 642202 w 996836"/>
                <a:gd name="connsiteY3" fmla="*/ 1107583 h 1571223"/>
                <a:gd name="connsiteX4" fmla="*/ 938416 w 996836"/>
                <a:gd name="connsiteY4" fmla="*/ 1133341 h 1571223"/>
                <a:gd name="connsiteX5" fmla="*/ 951295 w 996836"/>
                <a:gd name="connsiteY5" fmla="*/ 1287888 h 1571223"/>
                <a:gd name="connsiteX6" fmla="*/ 449019 w 996836"/>
                <a:gd name="connsiteY6" fmla="*/ 1571223 h 1571223"/>
                <a:gd name="connsiteX0" fmla="*/ 549369 w 997522"/>
                <a:gd name="connsiteY0" fmla="*/ 0 h 1571223"/>
                <a:gd name="connsiteX1" fmla="*/ 36726 w 997522"/>
                <a:gd name="connsiteY1" fmla="*/ 285326 h 1571223"/>
                <a:gd name="connsiteX2" fmla="*/ 100074 w 997522"/>
                <a:gd name="connsiteY2" fmla="*/ 847492 h 1571223"/>
                <a:gd name="connsiteX3" fmla="*/ 572613 w 997522"/>
                <a:gd name="connsiteY3" fmla="*/ 1062978 h 1571223"/>
                <a:gd name="connsiteX4" fmla="*/ 935735 w 997522"/>
                <a:gd name="connsiteY4" fmla="*/ 1133341 h 1571223"/>
                <a:gd name="connsiteX5" fmla="*/ 948614 w 997522"/>
                <a:gd name="connsiteY5" fmla="*/ 1287888 h 1571223"/>
                <a:gd name="connsiteX6" fmla="*/ 446338 w 997522"/>
                <a:gd name="connsiteY6" fmla="*/ 1571223 h 1571223"/>
                <a:gd name="connsiteX0" fmla="*/ 549369 w 994217"/>
                <a:gd name="connsiteY0" fmla="*/ 0 h 1571223"/>
                <a:gd name="connsiteX1" fmla="*/ 36726 w 994217"/>
                <a:gd name="connsiteY1" fmla="*/ 285326 h 1571223"/>
                <a:gd name="connsiteX2" fmla="*/ 100074 w 994217"/>
                <a:gd name="connsiteY2" fmla="*/ 847492 h 1571223"/>
                <a:gd name="connsiteX3" fmla="*/ 572613 w 994217"/>
                <a:gd name="connsiteY3" fmla="*/ 1062978 h 1571223"/>
                <a:gd name="connsiteX4" fmla="*/ 928301 w 994217"/>
                <a:gd name="connsiteY4" fmla="*/ 1267155 h 1571223"/>
                <a:gd name="connsiteX5" fmla="*/ 948614 w 994217"/>
                <a:gd name="connsiteY5" fmla="*/ 1287888 h 1571223"/>
                <a:gd name="connsiteX6" fmla="*/ 446338 w 994217"/>
                <a:gd name="connsiteY6" fmla="*/ 1571223 h 1571223"/>
                <a:gd name="connsiteX0" fmla="*/ 549369 w 941745"/>
                <a:gd name="connsiteY0" fmla="*/ 0 h 1571223"/>
                <a:gd name="connsiteX1" fmla="*/ 36726 w 941745"/>
                <a:gd name="connsiteY1" fmla="*/ 285326 h 1571223"/>
                <a:gd name="connsiteX2" fmla="*/ 100074 w 941745"/>
                <a:gd name="connsiteY2" fmla="*/ 847492 h 1571223"/>
                <a:gd name="connsiteX3" fmla="*/ 572613 w 941745"/>
                <a:gd name="connsiteY3" fmla="*/ 1062978 h 1571223"/>
                <a:gd name="connsiteX4" fmla="*/ 928301 w 941745"/>
                <a:gd name="connsiteY4" fmla="*/ 1267155 h 1571223"/>
                <a:gd name="connsiteX5" fmla="*/ 826340 w 941745"/>
                <a:gd name="connsiteY5" fmla="*/ 1442060 h 1571223"/>
                <a:gd name="connsiteX6" fmla="*/ 446338 w 941745"/>
                <a:gd name="connsiteY6" fmla="*/ 1571223 h 1571223"/>
                <a:gd name="connsiteX0" fmla="*/ 549369 w 956199"/>
                <a:gd name="connsiteY0" fmla="*/ 0 h 1571223"/>
                <a:gd name="connsiteX1" fmla="*/ 36726 w 956199"/>
                <a:gd name="connsiteY1" fmla="*/ 285326 h 1571223"/>
                <a:gd name="connsiteX2" fmla="*/ 100074 w 956199"/>
                <a:gd name="connsiteY2" fmla="*/ 847492 h 1571223"/>
                <a:gd name="connsiteX3" fmla="*/ 572613 w 956199"/>
                <a:gd name="connsiteY3" fmla="*/ 1062978 h 1571223"/>
                <a:gd name="connsiteX4" fmla="*/ 944250 w 956199"/>
                <a:gd name="connsiteY4" fmla="*/ 1309685 h 1571223"/>
                <a:gd name="connsiteX5" fmla="*/ 826340 w 956199"/>
                <a:gd name="connsiteY5" fmla="*/ 1442060 h 1571223"/>
                <a:gd name="connsiteX6" fmla="*/ 446338 w 956199"/>
                <a:gd name="connsiteY6" fmla="*/ 1571223 h 1571223"/>
                <a:gd name="connsiteX0" fmla="*/ 549369 w 944678"/>
                <a:gd name="connsiteY0" fmla="*/ 0 h 1571223"/>
                <a:gd name="connsiteX1" fmla="*/ 36726 w 944678"/>
                <a:gd name="connsiteY1" fmla="*/ 285326 h 1571223"/>
                <a:gd name="connsiteX2" fmla="*/ 100074 w 944678"/>
                <a:gd name="connsiteY2" fmla="*/ 847492 h 1571223"/>
                <a:gd name="connsiteX3" fmla="*/ 572613 w 944678"/>
                <a:gd name="connsiteY3" fmla="*/ 1062978 h 1571223"/>
                <a:gd name="connsiteX4" fmla="*/ 944250 w 944678"/>
                <a:gd name="connsiteY4" fmla="*/ 1309685 h 1571223"/>
                <a:gd name="connsiteX5" fmla="*/ 826340 w 944678"/>
                <a:gd name="connsiteY5" fmla="*/ 1442060 h 1571223"/>
                <a:gd name="connsiteX6" fmla="*/ 446338 w 944678"/>
                <a:gd name="connsiteY6" fmla="*/ 1571223 h 1571223"/>
                <a:gd name="connsiteX0" fmla="*/ 549369 w 877068"/>
                <a:gd name="connsiteY0" fmla="*/ 0 h 1571223"/>
                <a:gd name="connsiteX1" fmla="*/ 36726 w 877068"/>
                <a:gd name="connsiteY1" fmla="*/ 285326 h 1571223"/>
                <a:gd name="connsiteX2" fmla="*/ 100074 w 877068"/>
                <a:gd name="connsiteY2" fmla="*/ 847492 h 1571223"/>
                <a:gd name="connsiteX3" fmla="*/ 572613 w 877068"/>
                <a:gd name="connsiteY3" fmla="*/ 1062978 h 1571223"/>
                <a:gd name="connsiteX4" fmla="*/ 869822 w 877068"/>
                <a:gd name="connsiteY4" fmla="*/ 1213992 h 1571223"/>
                <a:gd name="connsiteX5" fmla="*/ 826340 w 877068"/>
                <a:gd name="connsiteY5" fmla="*/ 1442060 h 1571223"/>
                <a:gd name="connsiteX6" fmla="*/ 446338 w 877068"/>
                <a:gd name="connsiteY6" fmla="*/ 1571223 h 1571223"/>
                <a:gd name="connsiteX0" fmla="*/ 549369 w 877068"/>
                <a:gd name="connsiteY0" fmla="*/ 0 h 1571608"/>
                <a:gd name="connsiteX1" fmla="*/ 36726 w 877068"/>
                <a:gd name="connsiteY1" fmla="*/ 285326 h 1571608"/>
                <a:gd name="connsiteX2" fmla="*/ 100074 w 877068"/>
                <a:gd name="connsiteY2" fmla="*/ 847492 h 1571608"/>
                <a:gd name="connsiteX3" fmla="*/ 572613 w 877068"/>
                <a:gd name="connsiteY3" fmla="*/ 1062978 h 1571608"/>
                <a:gd name="connsiteX4" fmla="*/ 869822 w 877068"/>
                <a:gd name="connsiteY4" fmla="*/ 1213992 h 1571608"/>
                <a:gd name="connsiteX5" fmla="*/ 826340 w 877068"/>
                <a:gd name="connsiteY5" fmla="*/ 1442060 h 1571608"/>
                <a:gd name="connsiteX6" fmla="*/ 446338 w 877068"/>
                <a:gd name="connsiteY6" fmla="*/ 1571223 h 1571608"/>
                <a:gd name="connsiteX0" fmla="*/ 549369 w 872667"/>
                <a:gd name="connsiteY0" fmla="*/ 0 h 1561022"/>
                <a:gd name="connsiteX1" fmla="*/ 36726 w 872667"/>
                <a:gd name="connsiteY1" fmla="*/ 285326 h 1561022"/>
                <a:gd name="connsiteX2" fmla="*/ 100074 w 872667"/>
                <a:gd name="connsiteY2" fmla="*/ 847492 h 1561022"/>
                <a:gd name="connsiteX3" fmla="*/ 572613 w 872667"/>
                <a:gd name="connsiteY3" fmla="*/ 1062978 h 1561022"/>
                <a:gd name="connsiteX4" fmla="*/ 869822 w 872667"/>
                <a:gd name="connsiteY4" fmla="*/ 1213992 h 1561022"/>
                <a:gd name="connsiteX5" fmla="*/ 826340 w 872667"/>
                <a:gd name="connsiteY5" fmla="*/ 1442060 h 1561022"/>
                <a:gd name="connsiteX6" fmla="*/ 552663 w 872667"/>
                <a:gd name="connsiteY6" fmla="*/ 1560590 h 1561022"/>
                <a:gd name="connsiteX0" fmla="*/ 520820 w 870699"/>
                <a:gd name="connsiteY0" fmla="*/ 0 h 1550389"/>
                <a:gd name="connsiteX1" fmla="*/ 34758 w 870699"/>
                <a:gd name="connsiteY1" fmla="*/ 274693 h 1550389"/>
                <a:gd name="connsiteX2" fmla="*/ 98106 w 870699"/>
                <a:gd name="connsiteY2" fmla="*/ 836859 h 1550389"/>
                <a:gd name="connsiteX3" fmla="*/ 570645 w 870699"/>
                <a:gd name="connsiteY3" fmla="*/ 1052345 h 1550389"/>
                <a:gd name="connsiteX4" fmla="*/ 867854 w 870699"/>
                <a:gd name="connsiteY4" fmla="*/ 1203359 h 1550389"/>
                <a:gd name="connsiteX5" fmla="*/ 824372 w 870699"/>
                <a:gd name="connsiteY5" fmla="*/ 1431427 h 1550389"/>
                <a:gd name="connsiteX6" fmla="*/ 550695 w 870699"/>
                <a:gd name="connsiteY6" fmla="*/ 1549957 h 1550389"/>
                <a:gd name="connsiteX0" fmla="*/ 520820 w 900450"/>
                <a:gd name="connsiteY0" fmla="*/ 0 h 1550339"/>
                <a:gd name="connsiteX1" fmla="*/ 34758 w 900450"/>
                <a:gd name="connsiteY1" fmla="*/ 274693 h 1550339"/>
                <a:gd name="connsiteX2" fmla="*/ 98106 w 900450"/>
                <a:gd name="connsiteY2" fmla="*/ 836859 h 1550339"/>
                <a:gd name="connsiteX3" fmla="*/ 570645 w 900450"/>
                <a:gd name="connsiteY3" fmla="*/ 1052345 h 1550339"/>
                <a:gd name="connsiteX4" fmla="*/ 899751 w 900450"/>
                <a:gd name="connsiteY4" fmla="*/ 1261838 h 1550339"/>
                <a:gd name="connsiteX5" fmla="*/ 824372 w 900450"/>
                <a:gd name="connsiteY5" fmla="*/ 1431427 h 1550339"/>
                <a:gd name="connsiteX6" fmla="*/ 550695 w 900450"/>
                <a:gd name="connsiteY6" fmla="*/ 1549957 h 1550339"/>
                <a:gd name="connsiteX0" fmla="*/ 520212 w 914533"/>
                <a:gd name="connsiteY0" fmla="*/ 0 h 1550339"/>
                <a:gd name="connsiteX1" fmla="*/ 34150 w 914533"/>
                <a:gd name="connsiteY1" fmla="*/ 274693 h 1550339"/>
                <a:gd name="connsiteX2" fmla="*/ 97498 w 914533"/>
                <a:gd name="connsiteY2" fmla="*/ 836859 h 1550339"/>
                <a:gd name="connsiteX3" fmla="*/ 554089 w 914533"/>
                <a:gd name="connsiteY3" fmla="*/ 1009815 h 1550339"/>
                <a:gd name="connsiteX4" fmla="*/ 899143 w 914533"/>
                <a:gd name="connsiteY4" fmla="*/ 1261838 h 1550339"/>
                <a:gd name="connsiteX5" fmla="*/ 823764 w 914533"/>
                <a:gd name="connsiteY5" fmla="*/ 1431427 h 1550339"/>
                <a:gd name="connsiteX6" fmla="*/ 550087 w 914533"/>
                <a:gd name="connsiteY6" fmla="*/ 1549957 h 1550339"/>
                <a:gd name="connsiteX0" fmla="*/ 545994 w 940315"/>
                <a:gd name="connsiteY0" fmla="*/ 0 h 1550339"/>
                <a:gd name="connsiteX1" fmla="*/ 28034 w 940315"/>
                <a:gd name="connsiteY1" fmla="*/ 428865 h 1550339"/>
                <a:gd name="connsiteX2" fmla="*/ 123280 w 940315"/>
                <a:gd name="connsiteY2" fmla="*/ 836859 h 1550339"/>
                <a:gd name="connsiteX3" fmla="*/ 579871 w 940315"/>
                <a:gd name="connsiteY3" fmla="*/ 1009815 h 1550339"/>
                <a:gd name="connsiteX4" fmla="*/ 924925 w 940315"/>
                <a:gd name="connsiteY4" fmla="*/ 1261838 h 1550339"/>
                <a:gd name="connsiteX5" fmla="*/ 849546 w 940315"/>
                <a:gd name="connsiteY5" fmla="*/ 1431427 h 1550339"/>
                <a:gd name="connsiteX6" fmla="*/ 575869 w 940315"/>
                <a:gd name="connsiteY6" fmla="*/ 1549957 h 1550339"/>
                <a:gd name="connsiteX0" fmla="*/ 519617 w 913938"/>
                <a:gd name="connsiteY0" fmla="*/ 0 h 1550339"/>
                <a:gd name="connsiteX1" fmla="*/ 1657 w 913938"/>
                <a:gd name="connsiteY1" fmla="*/ 428865 h 1550339"/>
                <a:gd name="connsiteX2" fmla="*/ 96903 w 913938"/>
                <a:gd name="connsiteY2" fmla="*/ 836859 h 1550339"/>
                <a:gd name="connsiteX3" fmla="*/ 553494 w 913938"/>
                <a:gd name="connsiteY3" fmla="*/ 1009815 h 1550339"/>
                <a:gd name="connsiteX4" fmla="*/ 898548 w 913938"/>
                <a:gd name="connsiteY4" fmla="*/ 1261838 h 1550339"/>
                <a:gd name="connsiteX5" fmla="*/ 823169 w 913938"/>
                <a:gd name="connsiteY5" fmla="*/ 1431427 h 1550339"/>
                <a:gd name="connsiteX6" fmla="*/ 549492 w 913938"/>
                <a:gd name="connsiteY6" fmla="*/ 1549957 h 1550339"/>
                <a:gd name="connsiteX0" fmla="*/ 514629 w 908950"/>
                <a:gd name="connsiteY0" fmla="*/ 0 h 1550339"/>
                <a:gd name="connsiteX1" fmla="*/ 1986 w 908950"/>
                <a:gd name="connsiteY1" fmla="*/ 349121 h 1550339"/>
                <a:gd name="connsiteX2" fmla="*/ 91915 w 908950"/>
                <a:gd name="connsiteY2" fmla="*/ 836859 h 1550339"/>
                <a:gd name="connsiteX3" fmla="*/ 548506 w 908950"/>
                <a:gd name="connsiteY3" fmla="*/ 1009815 h 1550339"/>
                <a:gd name="connsiteX4" fmla="*/ 893560 w 908950"/>
                <a:gd name="connsiteY4" fmla="*/ 1261838 h 1550339"/>
                <a:gd name="connsiteX5" fmla="*/ 818181 w 908950"/>
                <a:gd name="connsiteY5" fmla="*/ 1431427 h 1550339"/>
                <a:gd name="connsiteX6" fmla="*/ 544504 w 908950"/>
                <a:gd name="connsiteY6" fmla="*/ 1549957 h 1550339"/>
                <a:gd name="connsiteX0" fmla="*/ 547970 w 942291"/>
                <a:gd name="connsiteY0" fmla="*/ 0 h 1550339"/>
                <a:gd name="connsiteX1" fmla="*/ 35327 w 942291"/>
                <a:gd name="connsiteY1" fmla="*/ 349121 h 1550339"/>
                <a:gd name="connsiteX2" fmla="*/ 103991 w 942291"/>
                <a:gd name="connsiteY2" fmla="*/ 778380 h 1550339"/>
                <a:gd name="connsiteX3" fmla="*/ 581847 w 942291"/>
                <a:gd name="connsiteY3" fmla="*/ 1009815 h 1550339"/>
                <a:gd name="connsiteX4" fmla="*/ 926901 w 942291"/>
                <a:gd name="connsiteY4" fmla="*/ 1261838 h 1550339"/>
                <a:gd name="connsiteX5" fmla="*/ 851522 w 942291"/>
                <a:gd name="connsiteY5" fmla="*/ 1431427 h 1550339"/>
                <a:gd name="connsiteX6" fmla="*/ 577845 w 942291"/>
                <a:gd name="connsiteY6" fmla="*/ 1549957 h 1550339"/>
                <a:gd name="connsiteX0" fmla="*/ 544655 w 938976"/>
                <a:gd name="connsiteY0" fmla="*/ 0 h 1550339"/>
                <a:gd name="connsiteX1" fmla="*/ 32012 w 938976"/>
                <a:gd name="connsiteY1" fmla="*/ 349121 h 1550339"/>
                <a:gd name="connsiteX2" fmla="*/ 100676 w 938976"/>
                <a:gd name="connsiteY2" fmla="*/ 778380 h 1550339"/>
                <a:gd name="connsiteX3" fmla="*/ 578532 w 938976"/>
                <a:gd name="connsiteY3" fmla="*/ 1009815 h 1550339"/>
                <a:gd name="connsiteX4" fmla="*/ 923586 w 938976"/>
                <a:gd name="connsiteY4" fmla="*/ 1261838 h 1550339"/>
                <a:gd name="connsiteX5" fmla="*/ 848207 w 938976"/>
                <a:gd name="connsiteY5" fmla="*/ 1431427 h 1550339"/>
                <a:gd name="connsiteX6" fmla="*/ 574530 w 938976"/>
                <a:gd name="connsiteY6" fmla="*/ 1549957 h 1550339"/>
                <a:gd name="connsiteX0" fmla="*/ 544655 w 953174"/>
                <a:gd name="connsiteY0" fmla="*/ 0 h 1550384"/>
                <a:gd name="connsiteX1" fmla="*/ 32012 w 953174"/>
                <a:gd name="connsiteY1" fmla="*/ 349121 h 1550384"/>
                <a:gd name="connsiteX2" fmla="*/ 100676 w 953174"/>
                <a:gd name="connsiteY2" fmla="*/ 778380 h 1550384"/>
                <a:gd name="connsiteX3" fmla="*/ 578532 w 953174"/>
                <a:gd name="connsiteY3" fmla="*/ 1009815 h 1550384"/>
                <a:gd name="connsiteX4" fmla="*/ 939535 w 953174"/>
                <a:gd name="connsiteY4" fmla="*/ 1208676 h 1550384"/>
                <a:gd name="connsiteX5" fmla="*/ 848207 w 953174"/>
                <a:gd name="connsiteY5" fmla="*/ 1431427 h 1550384"/>
                <a:gd name="connsiteX6" fmla="*/ 574530 w 953174"/>
                <a:gd name="connsiteY6" fmla="*/ 1549957 h 1550384"/>
                <a:gd name="connsiteX0" fmla="*/ 544655 w 940524"/>
                <a:gd name="connsiteY0" fmla="*/ 0 h 1550384"/>
                <a:gd name="connsiteX1" fmla="*/ 32012 w 940524"/>
                <a:gd name="connsiteY1" fmla="*/ 349121 h 1550384"/>
                <a:gd name="connsiteX2" fmla="*/ 100676 w 940524"/>
                <a:gd name="connsiteY2" fmla="*/ 778380 h 1550384"/>
                <a:gd name="connsiteX3" fmla="*/ 578532 w 940524"/>
                <a:gd name="connsiteY3" fmla="*/ 1009815 h 1550384"/>
                <a:gd name="connsiteX4" fmla="*/ 939535 w 940524"/>
                <a:gd name="connsiteY4" fmla="*/ 1208676 h 1550384"/>
                <a:gd name="connsiteX5" fmla="*/ 848207 w 940524"/>
                <a:gd name="connsiteY5" fmla="*/ 1431427 h 1550384"/>
                <a:gd name="connsiteX6" fmla="*/ 574530 w 940524"/>
                <a:gd name="connsiteY6" fmla="*/ 1549957 h 1550384"/>
                <a:gd name="connsiteX0" fmla="*/ 544655 w 939536"/>
                <a:gd name="connsiteY0" fmla="*/ 0 h 1549957"/>
                <a:gd name="connsiteX1" fmla="*/ 32012 w 939536"/>
                <a:gd name="connsiteY1" fmla="*/ 349121 h 1549957"/>
                <a:gd name="connsiteX2" fmla="*/ 100676 w 939536"/>
                <a:gd name="connsiteY2" fmla="*/ 778380 h 1549957"/>
                <a:gd name="connsiteX3" fmla="*/ 578532 w 939536"/>
                <a:gd name="connsiteY3" fmla="*/ 1009815 h 1549957"/>
                <a:gd name="connsiteX4" fmla="*/ 939535 w 939536"/>
                <a:gd name="connsiteY4" fmla="*/ 1208676 h 1549957"/>
                <a:gd name="connsiteX5" fmla="*/ 574530 w 939536"/>
                <a:gd name="connsiteY5" fmla="*/ 1549957 h 1549957"/>
                <a:gd name="connsiteX0" fmla="*/ 544655 w 939536"/>
                <a:gd name="connsiteY0" fmla="*/ 0 h 1549989"/>
                <a:gd name="connsiteX1" fmla="*/ 32012 w 939536"/>
                <a:gd name="connsiteY1" fmla="*/ 349121 h 1549989"/>
                <a:gd name="connsiteX2" fmla="*/ 100676 w 939536"/>
                <a:gd name="connsiteY2" fmla="*/ 778380 h 1549989"/>
                <a:gd name="connsiteX3" fmla="*/ 578532 w 939536"/>
                <a:gd name="connsiteY3" fmla="*/ 1009815 h 1549989"/>
                <a:gd name="connsiteX4" fmla="*/ 939535 w 939536"/>
                <a:gd name="connsiteY4" fmla="*/ 1208676 h 1549989"/>
                <a:gd name="connsiteX5" fmla="*/ 574530 w 939536"/>
                <a:gd name="connsiteY5" fmla="*/ 1549957 h 1549989"/>
                <a:gd name="connsiteX0" fmla="*/ 564311 w 959191"/>
                <a:gd name="connsiteY0" fmla="*/ 0 h 1549989"/>
                <a:gd name="connsiteX1" fmla="*/ 51668 w 959191"/>
                <a:gd name="connsiteY1" fmla="*/ 349121 h 1549989"/>
                <a:gd name="connsiteX2" fmla="*/ 120332 w 959191"/>
                <a:gd name="connsiteY2" fmla="*/ 778380 h 1549989"/>
                <a:gd name="connsiteX3" fmla="*/ 959191 w 959191"/>
                <a:gd name="connsiteY3" fmla="*/ 1208676 h 1549989"/>
                <a:gd name="connsiteX4" fmla="*/ 594186 w 959191"/>
                <a:gd name="connsiteY4" fmla="*/ 1549957 h 1549989"/>
                <a:gd name="connsiteX0" fmla="*/ 536395 w 942821"/>
                <a:gd name="connsiteY0" fmla="*/ 0 h 1549991"/>
                <a:gd name="connsiteX1" fmla="*/ 23752 w 942821"/>
                <a:gd name="connsiteY1" fmla="*/ 349121 h 1549991"/>
                <a:gd name="connsiteX2" fmla="*/ 172161 w 942821"/>
                <a:gd name="connsiteY2" fmla="*/ 895338 h 1549991"/>
                <a:gd name="connsiteX3" fmla="*/ 931275 w 942821"/>
                <a:gd name="connsiteY3" fmla="*/ 1208676 h 1549991"/>
                <a:gd name="connsiteX4" fmla="*/ 566270 w 942821"/>
                <a:gd name="connsiteY4" fmla="*/ 1549957 h 1549991"/>
                <a:gd name="connsiteX0" fmla="*/ 535089 w 890908"/>
                <a:gd name="connsiteY0" fmla="*/ 0 h 1549986"/>
                <a:gd name="connsiteX1" fmla="*/ 22446 w 890908"/>
                <a:gd name="connsiteY1" fmla="*/ 349121 h 1549986"/>
                <a:gd name="connsiteX2" fmla="*/ 170855 w 890908"/>
                <a:gd name="connsiteY2" fmla="*/ 895338 h 1549986"/>
                <a:gd name="connsiteX3" fmla="*/ 876806 w 890908"/>
                <a:gd name="connsiteY3" fmla="*/ 1166146 h 1549986"/>
                <a:gd name="connsiteX4" fmla="*/ 564964 w 890908"/>
                <a:gd name="connsiteY4" fmla="*/ 1549957 h 1549986"/>
                <a:gd name="connsiteX0" fmla="*/ 535089 w 877693"/>
                <a:gd name="connsiteY0" fmla="*/ 0 h 1549987"/>
                <a:gd name="connsiteX1" fmla="*/ 22446 w 877693"/>
                <a:gd name="connsiteY1" fmla="*/ 349121 h 1549987"/>
                <a:gd name="connsiteX2" fmla="*/ 170855 w 877693"/>
                <a:gd name="connsiteY2" fmla="*/ 895338 h 1549987"/>
                <a:gd name="connsiteX3" fmla="*/ 876806 w 877693"/>
                <a:gd name="connsiteY3" fmla="*/ 1166146 h 1549987"/>
                <a:gd name="connsiteX4" fmla="*/ 564964 w 877693"/>
                <a:gd name="connsiteY4" fmla="*/ 1549957 h 1549987"/>
                <a:gd name="connsiteX0" fmla="*/ 535089 w 877693"/>
                <a:gd name="connsiteY0" fmla="*/ 0 h 1549999"/>
                <a:gd name="connsiteX1" fmla="*/ 22446 w 877693"/>
                <a:gd name="connsiteY1" fmla="*/ 349121 h 1549999"/>
                <a:gd name="connsiteX2" fmla="*/ 170855 w 877693"/>
                <a:gd name="connsiteY2" fmla="*/ 895338 h 1549999"/>
                <a:gd name="connsiteX3" fmla="*/ 876806 w 877693"/>
                <a:gd name="connsiteY3" fmla="*/ 1245890 h 1549999"/>
                <a:gd name="connsiteX4" fmla="*/ 564964 w 877693"/>
                <a:gd name="connsiteY4" fmla="*/ 1549957 h 1549999"/>
                <a:gd name="connsiteX0" fmla="*/ 535089 w 876905"/>
                <a:gd name="connsiteY0" fmla="*/ 0 h 1550001"/>
                <a:gd name="connsiteX1" fmla="*/ 22446 w 876905"/>
                <a:gd name="connsiteY1" fmla="*/ 349121 h 1550001"/>
                <a:gd name="connsiteX2" fmla="*/ 170855 w 876905"/>
                <a:gd name="connsiteY2" fmla="*/ 895338 h 1550001"/>
                <a:gd name="connsiteX3" fmla="*/ 876806 w 876905"/>
                <a:gd name="connsiteY3" fmla="*/ 1245890 h 1550001"/>
                <a:gd name="connsiteX4" fmla="*/ 564964 w 876905"/>
                <a:gd name="connsiteY4" fmla="*/ 1549957 h 1550001"/>
                <a:gd name="connsiteX0" fmla="*/ 502546 w 874771"/>
                <a:gd name="connsiteY0" fmla="*/ 0 h 1561876"/>
                <a:gd name="connsiteX1" fmla="*/ 20312 w 874771"/>
                <a:gd name="connsiteY1" fmla="*/ 360996 h 1561876"/>
                <a:gd name="connsiteX2" fmla="*/ 168721 w 874771"/>
                <a:gd name="connsiteY2" fmla="*/ 907213 h 1561876"/>
                <a:gd name="connsiteX3" fmla="*/ 874672 w 874771"/>
                <a:gd name="connsiteY3" fmla="*/ 1257765 h 1561876"/>
                <a:gd name="connsiteX4" fmla="*/ 562830 w 874771"/>
                <a:gd name="connsiteY4" fmla="*/ 1561832 h 1561876"/>
                <a:gd name="connsiteX0" fmla="*/ 502546 w 874771"/>
                <a:gd name="connsiteY0" fmla="*/ 0 h 1561876"/>
                <a:gd name="connsiteX1" fmla="*/ 20312 w 874771"/>
                <a:gd name="connsiteY1" fmla="*/ 360996 h 1561876"/>
                <a:gd name="connsiteX2" fmla="*/ 168721 w 874771"/>
                <a:gd name="connsiteY2" fmla="*/ 907213 h 1561876"/>
                <a:gd name="connsiteX3" fmla="*/ 874672 w 874771"/>
                <a:gd name="connsiteY3" fmla="*/ 1257765 h 1561876"/>
                <a:gd name="connsiteX4" fmla="*/ 562830 w 874771"/>
                <a:gd name="connsiteY4" fmla="*/ 1561832 h 1561876"/>
                <a:gd name="connsiteX0" fmla="*/ 502546 w 874771"/>
                <a:gd name="connsiteY0" fmla="*/ 0 h 1561876"/>
                <a:gd name="connsiteX1" fmla="*/ 20312 w 874771"/>
                <a:gd name="connsiteY1" fmla="*/ 360996 h 1561876"/>
                <a:gd name="connsiteX2" fmla="*/ 168721 w 874771"/>
                <a:gd name="connsiteY2" fmla="*/ 907213 h 1561876"/>
                <a:gd name="connsiteX3" fmla="*/ 874672 w 874771"/>
                <a:gd name="connsiteY3" fmla="*/ 1257765 h 1561876"/>
                <a:gd name="connsiteX4" fmla="*/ 562830 w 874771"/>
                <a:gd name="connsiteY4" fmla="*/ 1561832 h 1561876"/>
                <a:gd name="connsiteX0" fmla="*/ 480572 w 873336"/>
                <a:gd name="connsiteY0" fmla="*/ 0 h 1537812"/>
                <a:gd name="connsiteX1" fmla="*/ 18877 w 873336"/>
                <a:gd name="connsiteY1" fmla="*/ 336932 h 1537812"/>
                <a:gd name="connsiteX2" fmla="*/ 167286 w 873336"/>
                <a:gd name="connsiteY2" fmla="*/ 883149 h 1537812"/>
                <a:gd name="connsiteX3" fmla="*/ 873237 w 873336"/>
                <a:gd name="connsiteY3" fmla="*/ 1233701 h 1537812"/>
                <a:gd name="connsiteX4" fmla="*/ 561395 w 873336"/>
                <a:gd name="connsiteY4" fmla="*/ 1537768 h 1537812"/>
                <a:gd name="connsiteX0" fmla="*/ 480572 w 873336"/>
                <a:gd name="connsiteY0" fmla="*/ 0 h 1537812"/>
                <a:gd name="connsiteX1" fmla="*/ 18877 w 873336"/>
                <a:gd name="connsiteY1" fmla="*/ 336932 h 1537812"/>
                <a:gd name="connsiteX2" fmla="*/ 167286 w 873336"/>
                <a:gd name="connsiteY2" fmla="*/ 883149 h 1537812"/>
                <a:gd name="connsiteX3" fmla="*/ 873237 w 873336"/>
                <a:gd name="connsiteY3" fmla="*/ 1233701 h 1537812"/>
                <a:gd name="connsiteX4" fmla="*/ 561395 w 873336"/>
                <a:gd name="connsiteY4" fmla="*/ 1537768 h 1537812"/>
                <a:gd name="connsiteX0" fmla="*/ 498791 w 891555"/>
                <a:gd name="connsiteY0" fmla="*/ 0 h 1537812"/>
                <a:gd name="connsiteX1" fmla="*/ 16556 w 891555"/>
                <a:gd name="connsiteY1" fmla="*/ 452436 h 1537812"/>
                <a:gd name="connsiteX2" fmla="*/ 185505 w 891555"/>
                <a:gd name="connsiteY2" fmla="*/ 883149 h 1537812"/>
                <a:gd name="connsiteX3" fmla="*/ 891456 w 891555"/>
                <a:gd name="connsiteY3" fmla="*/ 1233701 h 1537812"/>
                <a:gd name="connsiteX4" fmla="*/ 579614 w 891555"/>
                <a:gd name="connsiteY4" fmla="*/ 1537768 h 1537812"/>
                <a:gd name="connsiteX0" fmla="*/ 482240 w 875004"/>
                <a:gd name="connsiteY0" fmla="*/ 0 h 1537812"/>
                <a:gd name="connsiteX1" fmla="*/ 5 w 875004"/>
                <a:gd name="connsiteY1" fmla="*/ 452436 h 1537812"/>
                <a:gd name="connsiteX2" fmla="*/ 168954 w 875004"/>
                <a:gd name="connsiteY2" fmla="*/ 883149 h 1537812"/>
                <a:gd name="connsiteX3" fmla="*/ 874905 w 875004"/>
                <a:gd name="connsiteY3" fmla="*/ 1233701 h 1537812"/>
                <a:gd name="connsiteX4" fmla="*/ 563063 w 875004"/>
                <a:gd name="connsiteY4" fmla="*/ 1537768 h 1537812"/>
                <a:gd name="connsiteX0" fmla="*/ 482240 w 858575"/>
                <a:gd name="connsiteY0" fmla="*/ 0 h 1537796"/>
                <a:gd name="connsiteX1" fmla="*/ 5 w 858575"/>
                <a:gd name="connsiteY1" fmla="*/ 452436 h 1537796"/>
                <a:gd name="connsiteX2" fmla="*/ 168954 w 858575"/>
                <a:gd name="connsiteY2" fmla="*/ 883149 h 1537796"/>
                <a:gd name="connsiteX3" fmla="*/ 858473 w 858575"/>
                <a:gd name="connsiteY3" fmla="*/ 1127823 h 1537796"/>
                <a:gd name="connsiteX4" fmla="*/ 563063 w 858575"/>
                <a:gd name="connsiteY4" fmla="*/ 1537768 h 1537796"/>
                <a:gd name="connsiteX0" fmla="*/ 482240 w 858886"/>
                <a:gd name="connsiteY0" fmla="*/ 0 h 1537797"/>
                <a:gd name="connsiteX1" fmla="*/ 5 w 858886"/>
                <a:gd name="connsiteY1" fmla="*/ 452436 h 1537797"/>
                <a:gd name="connsiteX2" fmla="*/ 168954 w 858886"/>
                <a:gd name="connsiteY2" fmla="*/ 883149 h 1537797"/>
                <a:gd name="connsiteX3" fmla="*/ 858473 w 858886"/>
                <a:gd name="connsiteY3" fmla="*/ 1127823 h 1537797"/>
                <a:gd name="connsiteX4" fmla="*/ 563063 w 858886"/>
                <a:gd name="connsiteY4" fmla="*/ 1537768 h 1537797"/>
                <a:gd name="connsiteX0" fmla="*/ 482254 w 860112"/>
                <a:gd name="connsiteY0" fmla="*/ 0 h 1537796"/>
                <a:gd name="connsiteX1" fmla="*/ 19 w 860112"/>
                <a:gd name="connsiteY1" fmla="*/ 452436 h 1537796"/>
                <a:gd name="connsiteX2" fmla="*/ 464738 w 860112"/>
                <a:gd name="connsiteY2" fmla="*/ 786897 h 1537796"/>
                <a:gd name="connsiteX3" fmla="*/ 858487 w 860112"/>
                <a:gd name="connsiteY3" fmla="*/ 1127823 h 1537796"/>
                <a:gd name="connsiteX4" fmla="*/ 563077 w 860112"/>
                <a:gd name="connsiteY4" fmla="*/ 1537768 h 1537796"/>
                <a:gd name="connsiteX0" fmla="*/ 482254 w 860112"/>
                <a:gd name="connsiteY0" fmla="*/ 0 h 1537796"/>
                <a:gd name="connsiteX1" fmla="*/ 19 w 860112"/>
                <a:gd name="connsiteY1" fmla="*/ 452436 h 1537796"/>
                <a:gd name="connsiteX2" fmla="*/ 464738 w 860112"/>
                <a:gd name="connsiteY2" fmla="*/ 786897 h 1537796"/>
                <a:gd name="connsiteX3" fmla="*/ 858487 w 860112"/>
                <a:gd name="connsiteY3" fmla="*/ 1127823 h 1537796"/>
                <a:gd name="connsiteX4" fmla="*/ 563077 w 860112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5435"/>
                <a:gd name="connsiteY0" fmla="*/ 0 h 1537796"/>
                <a:gd name="connsiteX1" fmla="*/ 20 w 855435"/>
                <a:gd name="connsiteY1" fmla="*/ 476499 h 1537796"/>
                <a:gd name="connsiteX2" fmla="*/ 481957 w 855435"/>
                <a:gd name="connsiteY2" fmla="*/ 776903 h 1537796"/>
                <a:gd name="connsiteX3" fmla="*/ 854380 w 855435"/>
                <a:gd name="connsiteY3" fmla="*/ 1127823 h 1537796"/>
                <a:gd name="connsiteX4" fmla="*/ 558970 w 855435"/>
                <a:gd name="connsiteY4" fmla="*/ 1537768 h 1537796"/>
                <a:gd name="connsiteX0" fmla="*/ 478147 w 854382"/>
                <a:gd name="connsiteY0" fmla="*/ 0 h 1537796"/>
                <a:gd name="connsiteX1" fmla="*/ 20 w 854382"/>
                <a:gd name="connsiteY1" fmla="*/ 476499 h 1537796"/>
                <a:gd name="connsiteX2" fmla="*/ 481957 w 854382"/>
                <a:gd name="connsiteY2" fmla="*/ 776903 h 1537796"/>
                <a:gd name="connsiteX3" fmla="*/ 854380 w 854382"/>
                <a:gd name="connsiteY3" fmla="*/ 1127823 h 1537796"/>
                <a:gd name="connsiteX4" fmla="*/ 486465 w 854382"/>
                <a:gd name="connsiteY4" fmla="*/ 1537768 h 1537796"/>
                <a:gd name="connsiteX0" fmla="*/ 478146 w 884237"/>
                <a:gd name="connsiteY0" fmla="*/ 0 h 1537794"/>
                <a:gd name="connsiteX1" fmla="*/ 19 w 884237"/>
                <a:gd name="connsiteY1" fmla="*/ 476499 h 1537794"/>
                <a:gd name="connsiteX2" fmla="*/ 481956 w 884237"/>
                <a:gd name="connsiteY2" fmla="*/ 776903 h 1537794"/>
                <a:gd name="connsiteX3" fmla="*/ 884235 w 884237"/>
                <a:gd name="connsiteY3" fmla="*/ 1097843 h 1537794"/>
                <a:gd name="connsiteX4" fmla="*/ 486464 w 884237"/>
                <a:gd name="connsiteY4" fmla="*/ 1537768 h 1537794"/>
                <a:gd name="connsiteX0" fmla="*/ 478152 w 884243"/>
                <a:gd name="connsiteY0" fmla="*/ 0 h 1537794"/>
                <a:gd name="connsiteX1" fmla="*/ 25 w 884243"/>
                <a:gd name="connsiteY1" fmla="*/ 476499 h 1537794"/>
                <a:gd name="connsiteX2" fmla="*/ 481962 w 884243"/>
                <a:gd name="connsiteY2" fmla="*/ 776903 h 1537794"/>
                <a:gd name="connsiteX3" fmla="*/ 884241 w 884243"/>
                <a:gd name="connsiteY3" fmla="*/ 1097843 h 1537794"/>
                <a:gd name="connsiteX4" fmla="*/ 486470 w 884243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127 w 884218"/>
                <a:gd name="connsiteY0" fmla="*/ 0 h 1537794"/>
                <a:gd name="connsiteX1" fmla="*/ 0 w 884218"/>
                <a:gd name="connsiteY1" fmla="*/ 476499 h 1537794"/>
                <a:gd name="connsiteX2" fmla="*/ 481937 w 884218"/>
                <a:gd name="connsiteY2" fmla="*/ 776903 h 1537794"/>
                <a:gd name="connsiteX3" fmla="*/ 884216 w 884218"/>
                <a:gd name="connsiteY3" fmla="*/ 1097843 h 1537794"/>
                <a:gd name="connsiteX4" fmla="*/ 486445 w 884218"/>
                <a:gd name="connsiteY4" fmla="*/ 1537768 h 1537794"/>
                <a:gd name="connsiteX0" fmla="*/ 478127 w 884308"/>
                <a:gd name="connsiteY0" fmla="*/ 0 h 1537819"/>
                <a:gd name="connsiteX1" fmla="*/ 0 w 884308"/>
                <a:gd name="connsiteY1" fmla="*/ 476499 h 1537819"/>
                <a:gd name="connsiteX2" fmla="*/ 481937 w 884308"/>
                <a:gd name="connsiteY2" fmla="*/ 776903 h 1537819"/>
                <a:gd name="connsiteX3" fmla="*/ 884216 w 884308"/>
                <a:gd name="connsiteY3" fmla="*/ 1097843 h 1537819"/>
                <a:gd name="connsiteX4" fmla="*/ 486445 w 884308"/>
                <a:gd name="connsiteY4" fmla="*/ 1537768 h 1537819"/>
                <a:gd name="connsiteX0" fmla="*/ 478127 w 884522"/>
                <a:gd name="connsiteY0" fmla="*/ 0 h 1537798"/>
                <a:gd name="connsiteX1" fmla="*/ 0 w 884522"/>
                <a:gd name="connsiteY1" fmla="*/ 476499 h 1537798"/>
                <a:gd name="connsiteX2" fmla="*/ 481937 w 884522"/>
                <a:gd name="connsiteY2" fmla="*/ 776903 h 1537798"/>
                <a:gd name="connsiteX3" fmla="*/ 884216 w 884522"/>
                <a:gd name="connsiteY3" fmla="*/ 1097843 h 1537798"/>
                <a:gd name="connsiteX4" fmla="*/ 486445 w 884522"/>
                <a:gd name="connsiteY4" fmla="*/ 1537768 h 1537798"/>
                <a:gd name="connsiteX0" fmla="*/ 478235 w 884630"/>
                <a:gd name="connsiteY0" fmla="*/ 0 h 1537798"/>
                <a:gd name="connsiteX1" fmla="*/ 108 w 884630"/>
                <a:gd name="connsiteY1" fmla="*/ 476499 h 1537798"/>
                <a:gd name="connsiteX2" fmla="*/ 482045 w 884630"/>
                <a:gd name="connsiteY2" fmla="*/ 776903 h 1537798"/>
                <a:gd name="connsiteX3" fmla="*/ 884324 w 884630"/>
                <a:gd name="connsiteY3" fmla="*/ 1097843 h 1537798"/>
                <a:gd name="connsiteX4" fmla="*/ 486553 w 884630"/>
                <a:gd name="connsiteY4" fmla="*/ 1537768 h 1537798"/>
                <a:gd name="connsiteX0" fmla="*/ 435611 w 842006"/>
                <a:gd name="connsiteY0" fmla="*/ 0 h 1537798"/>
                <a:gd name="connsiteX1" fmla="*/ 135 w 842006"/>
                <a:gd name="connsiteY1" fmla="*/ 456512 h 1537798"/>
                <a:gd name="connsiteX2" fmla="*/ 439421 w 842006"/>
                <a:gd name="connsiteY2" fmla="*/ 776903 h 1537798"/>
                <a:gd name="connsiteX3" fmla="*/ 841700 w 842006"/>
                <a:gd name="connsiteY3" fmla="*/ 1097843 h 1537798"/>
                <a:gd name="connsiteX4" fmla="*/ 443929 w 842006"/>
                <a:gd name="connsiteY4" fmla="*/ 1537768 h 1537798"/>
                <a:gd name="connsiteX0" fmla="*/ 435611 w 842006"/>
                <a:gd name="connsiteY0" fmla="*/ 0 h 1537798"/>
                <a:gd name="connsiteX1" fmla="*/ 135 w 842006"/>
                <a:gd name="connsiteY1" fmla="*/ 456512 h 1537798"/>
                <a:gd name="connsiteX2" fmla="*/ 439421 w 842006"/>
                <a:gd name="connsiteY2" fmla="*/ 776903 h 1537798"/>
                <a:gd name="connsiteX3" fmla="*/ 841700 w 842006"/>
                <a:gd name="connsiteY3" fmla="*/ 1097843 h 1537798"/>
                <a:gd name="connsiteX4" fmla="*/ 443929 w 842006"/>
                <a:gd name="connsiteY4" fmla="*/ 1537768 h 1537798"/>
                <a:gd name="connsiteX0" fmla="*/ 410044 w 816439"/>
                <a:gd name="connsiteY0" fmla="*/ 0 h 1537798"/>
                <a:gd name="connsiteX1" fmla="*/ 158 w 816439"/>
                <a:gd name="connsiteY1" fmla="*/ 471503 h 1537798"/>
                <a:gd name="connsiteX2" fmla="*/ 413854 w 816439"/>
                <a:gd name="connsiteY2" fmla="*/ 776903 h 1537798"/>
                <a:gd name="connsiteX3" fmla="*/ 816133 w 816439"/>
                <a:gd name="connsiteY3" fmla="*/ 1097843 h 1537798"/>
                <a:gd name="connsiteX4" fmla="*/ 418362 w 816439"/>
                <a:gd name="connsiteY4" fmla="*/ 1537768 h 1537798"/>
                <a:gd name="connsiteX0" fmla="*/ 410044 w 816439"/>
                <a:gd name="connsiteY0" fmla="*/ 0 h 1537798"/>
                <a:gd name="connsiteX1" fmla="*/ 158 w 816439"/>
                <a:gd name="connsiteY1" fmla="*/ 471503 h 1537798"/>
                <a:gd name="connsiteX2" fmla="*/ 413854 w 816439"/>
                <a:gd name="connsiteY2" fmla="*/ 776903 h 1537798"/>
                <a:gd name="connsiteX3" fmla="*/ 816133 w 816439"/>
                <a:gd name="connsiteY3" fmla="*/ 1097843 h 1537798"/>
                <a:gd name="connsiteX4" fmla="*/ 418362 w 816439"/>
                <a:gd name="connsiteY4" fmla="*/ 1537768 h 1537798"/>
                <a:gd name="connsiteX0" fmla="*/ 328916 w 735311"/>
                <a:gd name="connsiteY0" fmla="*/ 0 h 1537798"/>
                <a:gd name="connsiteX1" fmla="*/ 333 w 735311"/>
                <a:gd name="connsiteY1" fmla="*/ 417528 h 1537798"/>
                <a:gd name="connsiteX2" fmla="*/ 332726 w 735311"/>
                <a:gd name="connsiteY2" fmla="*/ 776903 h 1537798"/>
                <a:gd name="connsiteX3" fmla="*/ 735005 w 735311"/>
                <a:gd name="connsiteY3" fmla="*/ 1097843 h 1537798"/>
                <a:gd name="connsiteX4" fmla="*/ 337234 w 735311"/>
                <a:gd name="connsiteY4" fmla="*/ 1537768 h 1537798"/>
                <a:gd name="connsiteX0" fmla="*/ 328916 w 735311"/>
                <a:gd name="connsiteY0" fmla="*/ 0 h 1537798"/>
                <a:gd name="connsiteX1" fmla="*/ 333 w 735311"/>
                <a:gd name="connsiteY1" fmla="*/ 417528 h 1537798"/>
                <a:gd name="connsiteX2" fmla="*/ 332726 w 735311"/>
                <a:gd name="connsiteY2" fmla="*/ 776903 h 1537798"/>
                <a:gd name="connsiteX3" fmla="*/ 735005 w 735311"/>
                <a:gd name="connsiteY3" fmla="*/ 1097843 h 1537798"/>
                <a:gd name="connsiteX4" fmla="*/ 337234 w 735311"/>
                <a:gd name="connsiteY4" fmla="*/ 1537768 h 1537798"/>
                <a:gd name="connsiteX0" fmla="*/ 328916 w 662298"/>
                <a:gd name="connsiteY0" fmla="*/ 0 h 1537800"/>
                <a:gd name="connsiteX1" fmla="*/ 333 w 662298"/>
                <a:gd name="connsiteY1" fmla="*/ 417528 h 1537800"/>
                <a:gd name="connsiteX2" fmla="*/ 332726 w 662298"/>
                <a:gd name="connsiteY2" fmla="*/ 776903 h 1537800"/>
                <a:gd name="connsiteX3" fmla="*/ 661833 w 662298"/>
                <a:gd name="connsiteY3" fmla="*/ 1107368 h 1537800"/>
                <a:gd name="connsiteX4" fmla="*/ 337234 w 662298"/>
                <a:gd name="connsiteY4" fmla="*/ 1537768 h 1537800"/>
                <a:gd name="connsiteX0" fmla="*/ 328916 w 662298"/>
                <a:gd name="connsiteY0" fmla="*/ 0 h 1537800"/>
                <a:gd name="connsiteX1" fmla="*/ 333 w 662298"/>
                <a:gd name="connsiteY1" fmla="*/ 417528 h 1537800"/>
                <a:gd name="connsiteX2" fmla="*/ 332726 w 662298"/>
                <a:gd name="connsiteY2" fmla="*/ 776903 h 1537800"/>
                <a:gd name="connsiteX3" fmla="*/ 661833 w 662298"/>
                <a:gd name="connsiteY3" fmla="*/ 1107368 h 1537800"/>
                <a:gd name="connsiteX4" fmla="*/ 337234 w 662298"/>
                <a:gd name="connsiteY4" fmla="*/ 1537768 h 1537800"/>
                <a:gd name="connsiteX0" fmla="*/ 337013 w 670395"/>
                <a:gd name="connsiteY0" fmla="*/ 0 h 1537800"/>
                <a:gd name="connsiteX1" fmla="*/ 300 w 670395"/>
                <a:gd name="connsiteY1" fmla="*/ 379428 h 1537800"/>
                <a:gd name="connsiteX2" fmla="*/ 340823 w 670395"/>
                <a:gd name="connsiteY2" fmla="*/ 776903 h 1537800"/>
                <a:gd name="connsiteX3" fmla="*/ 669930 w 670395"/>
                <a:gd name="connsiteY3" fmla="*/ 1107368 h 1537800"/>
                <a:gd name="connsiteX4" fmla="*/ 345331 w 670395"/>
                <a:gd name="connsiteY4" fmla="*/ 1537768 h 1537800"/>
                <a:gd name="connsiteX0" fmla="*/ 337013 w 670395"/>
                <a:gd name="connsiteY0" fmla="*/ 0 h 1537800"/>
                <a:gd name="connsiteX1" fmla="*/ 300 w 670395"/>
                <a:gd name="connsiteY1" fmla="*/ 379428 h 1537800"/>
                <a:gd name="connsiteX2" fmla="*/ 340823 w 670395"/>
                <a:gd name="connsiteY2" fmla="*/ 776903 h 1537800"/>
                <a:gd name="connsiteX3" fmla="*/ 669930 w 670395"/>
                <a:gd name="connsiteY3" fmla="*/ 1107368 h 1537800"/>
                <a:gd name="connsiteX4" fmla="*/ 345331 w 670395"/>
                <a:gd name="connsiteY4" fmla="*/ 1537768 h 1537800"/>
                <a:gd name="connsiteX0" fmla="*/ 337013 w 670395"/>
                <a:gd name="connsiteY0" fmla="*/ 0 h 1537800"/>
                <a:gd name="connsiteX1" fmla="*/ 300 w 670395"/>
                <a:gd name="connsiteY1" fmla="*/ 379428 h 1537800"/>
                <a:gd name="connsiteX2" fmla="*/ 340823 w 670395"/>
                <a:gd name="connsiteY2" fmla="*/ 776903 h 1537800"/>
                <a:gd name="connsiteX3" fmla="*/ 669930 w 670395"/>
                <a:gd name="connsiteY3" fmla="*/ 1107368 h 1537800"/>
                <a:gd name="connsiteX4" fmla="*/ 345331 w 670395"/>
                <a:gd name="connsiteY4" fmla="*/ 1537768 h 1537800"/>
                <a:gd name="connsiteX0" fmla="*/ 320597 w 670240"/>
                <a:gd name="connsiteY0" fmla="*/ 0 h 1544150"/>
                <a:gd name="connsiteX1" fmla="*/ 145 w 670240"/>
                <a:gd name="connsiteY1" fmla="*/ 38577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879 w 670522"/>
                <a:gd name="connsiteY0" fmla="*/ 0 h 1544150"/>
                <a:gd name="connsiteX1" fmla="*/ 427 w 670522"/>
                <a:gd name="connsiteY1" fmla="*/ 385778 h 1544150"/>
                <a:gd name="connsiteX2" fmla="*/ 340950 w 670522"/>
                <a:gd name="connsiteY2" fmla="*/ 783253 h 1544150"/>
                <a:gd name="connsiteX3" fmla="*/ 670057 w 670522"/>
                <a:gd name="connsiteY3" fmla="*/ 1113718 h 1544150"/>
                <a:gd name="connsiteX4" fmla="*/ 345458 w 670522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8577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9212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9212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9212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1271 w 670914"/>
                <a:gd name="connsiteY0" fmla="*/ 0 h 1544150"/>
                <a:gd name="connsiteX1" fmla="*/ 819 w 670914"/>
                <a:gd name="connsiteY1" fmla="*/ 392128 h 1544150"/>
                <a:gd name="connsiteX2" fmla="*/ 341342 w 670914"/>
                <a:gd name="connsiteY2" fmla="*/ 783253 h 1544150"/>
                <a:gd name="connsiteX3" fmla="*/ 670449 w 670914"/>
                <a:gd name="connsiteY3" fmla="*/ 1113718 h 1544150"/>
                <a:gd name="connsiteX4" fmla="*/ 345850 w 670914"/>
                <a:gd name="connsiteY4" fmla="*/ 1544118 h 1544150"/>
                <a:gd name="connsiteX0" fmla="*/ 321271 w 670914"/>
                <a:gd name="connsiteY0" fmla="*/ 0 h 1544150"/>
                <a:gd name="connsiteX1" fmla="*/ 819 w 670914"/>
                <a:gd name="connsiteY1" fmla="*/ 392128 h 1544150"/>
                <a:gd name="connsiteX2" fmla="*/ 341342 w 670914"/>
                <a:gd name="connsiteY2" fmla="*/ 783253 h 1544150"/>
                <a:gd name="connsiteX3" fmla="*/ 670449 w 670914"/>
                <a:gd name="connsiteY3" fmla="*/ 1113718 h 1544150"/>
                <a:gd name="connsiteX4" fmla="*/ 345850 w 670914"/>
                <a:gd name="connsiteY4" fmla="*/ 1544118 h 1544150"/>
                <a:gd name="connsiteX0" fmla="*/ 321271 w 670536"/>
                <a:gd name="connsiteY0" fmla="*/ 0 h 1544145"/>
                <a:gd name="connsiteX1" fmla="*/ 819 w 670536"/>
                <a:gd name="connsiteY1" fmla="*/ 392128 h 1544145"/>
                <a:gd name="connsiteX2" fmla="*/ 341342 w 670536"/>
                <a:gd name="connsiteY2" fmla="*/ 783253 h 1544145"/>
                <a:gd name="connsiteX3" fmla="*/ 670449 w 670536"/>
                <a:gd name="connsiteY3" fmla="*/ 1113718 h 1544145"/>
                <a:gd name="connsiteX4" fmla="*/ 345850 w 670536"/>
                <a:gd name="connsiteY4" fmla="*/ 1544118 h 1544145"/>
                <a:gd name="connsiteX0" fmla="*/ 321271 w 673244"/>
                <a:gd name="connsiteY0" fmla="*/ 0 h 1544150"/>
                <a:gd name="connsiteX1" fmla="*/ 819 w 673244"/>
                <a:gd name="connsiteY1" fmla="*/ 392128 h 1544150"/>
                <a:gd name="connsiteX2" fmla="*/ 341342 w 673244"/>
                <a:gd name="connsiteY2" fmla="*/ 783253 h 1544150"/>
                <a:gd name="connsiteX3" fmla="*/ 673159 w 673244"/>
                <a:gd name="connsiteY3" fmla="*/ 1151818 h 1544150"/>
                <a:gd name="connsiteX4" fmla="*/ 345850 w 673244"/>
                <a:gd name="connsiteY4" fmla="*/ 1544118 h 1544150"/>
                <a:gd name="connsiteX0" fmla="*/ 321271 w 673244"/>
                <a:gd name="connsiteY0" fmla="*/ 0 h 1544150"/>
                <a:gd name="connsiteX1" fmla="*/ 819 w 673244"/>
                <a:gd name="connsiteY1" fmla="*/ 392128 h 1544150"/>
                <a:gd name="connsiteX2" fmla="*/ 341342 w 673244"/>
                <a:gd name="connsiteY2" fmla="*/ 783253 h 1544150"/>
                <a:gd name="connsiteX3" fmla="*/ 673159 w 673244"/>
                <a:gd name="connsiteY3" fmla="*/ 1151818 h 1544150"/>
                <a:gd name="connsiteX4" fmla="*/ 345850 w 673244"/>
                <a:gd name="connsiteY4" fmla="*/ 1544118 h 1544150"/>
                <a:gd name="connsiteX0" fmla="*/ 343254 w 672427"/>
                <a:gd name="connsiteY0" fmla="*/ 0 h 1542480"/>
                <a:gd name="connsiteX1" fmla="*/ 2 w 672427"/>
                <a:gd name="connsiteY1" fmla="*/ 390458 h 1542480"/>
                <a:gd name="connsiteX2" fmla="*/ 340525 w 672427"/>
                <a:gd name="connsiteY2" fmla="*/ 781583 h 1542480"/>
                <a:gd name="connsiteX3" fmla="*/ 672342 w 672427"/>
                <a:gd name="connsiteY3" fmla="*/ 1150148 h 1542480"/>
                <a:gd name="connsiteX4" fmla="*/ 345033 w 672427"/>
                <a:gd name="connsiteY4" fmla="*/ 1542448 h 1542480"/>
                <a:gd name="connsiteX0" fmla="*/ 330428 w 659601"/>
                <a:gd name="connsiteY0" fmla="*/ 0 h 1542480"/>
                <a:gd name="connsiteX1" fmla="*/ 1 w 659601"/>
                <a:gd name="connsiteY1" fmla="*/ 390458 h 1542480"/>
                <a:gd name="connsiteX2" fmla="*/ 327699 w 659601"/>
                <a:gd name="connsiteY2" fmla="*/ 781583 h 1542480"/>
                <a:gd name="connsiteX3" fmla="*/ 659516 w 659601"/>
                <a:gd name="connsiteY3" fmla="*/ 1150148 h 1542480"/>
                <a:gd name="connsiteX4" fmla="*/ 332207 w 659601"/>
                <a:gd name="connsiteY4" fmla="*/ 1542448 h 1542480"/>
                <a:gd name="connsiteX0" fmla="*/ 330438 w 659611"/>
                <a:gd name="connsiteY0" fmla="*/ 0 h 1542480"/>
                <a:gd name="connsiteX1" fmla="*/ 11 w 659611"/>
                <a:gd name="connsiteY1" fmla="*/ 390458 h 1542480"/>
                <a:gd name="connsiteX2" fmla="*/ 327709 w 659611"/>
                <a:gd name="connsiteY2" fmla="*/ 781583 h 1542480"/>
                <a:gd name="connsiteX3" fmla="*/ 659526 w 659611"/>
                <a:gd name="connsiteY3" fmla="*/ 1150148 h 1542480"/>
                <a:gd name="connsiteX4" fmla="*/ 332217 w 659611"/>
                <a:gd name="connsiteY4" fmla="*/ 1542448 h 1542480"/>
                <a:gd name="connsiteX0" fmla="*/ 330438 w 659611"/>
                <a:gd name="connsiteY0" fmla="*/ 0 h 1542480"/>
                <a:gd name="connsiteX1" fmla="*/ 11 w 659611"/>
                <a:gd name="connsiteY1" fmla="*/ 390458 h 1542480"/>
                <a:gd name="connsiteX2" fmla="*/ 327709 w 659611"/>
                <a:gd name="connsiteY2" fmla="*/ 781583 h 1542480"/>
                <a:gd name="connsiteX3" fmla="*/ 659526 w 659611"/>
                <a:gd name="connsiteY3" fmla="*/ 1150148 h 1542480"/>
                <a:gd name="connsiteX4" fmla="*/ 332217 w 659611"/>
                <a:gd name="connsiteY4" fmla="*/ 1542448 h 1542480"/>
                <a:gd name="connsiteX0" fmla="*/ 330438 w 662459"/>
                <a:gd name="connsiteY0" fmla="*/ 0 h 1542482"/>
                <a:gd name="connsiteX1" fmla="*/ 11 w 662459"/>
                <a:gd name="connsiteY1" fmla="*/ 390458 h 1542482"/>
                <a:gd name="connsiteX2" fmla="*/ 327709 w 662459"/>
                <a:gd name="connsiteY2" fmla="*/ 781583 h 1542482"/>
                <a:gd name="connsiteX3" fmla="*/ 662376 w 662459"/>
                <a:gd name="connsiteY3" fmla="*/ 1171851 h 1542482"/>
                <a:gd name="connsiteX4" fmla="*/ 332217 w 662459"/>
                <a:gd name="connsiteY4" fmla="*/ 1542448 h 1542482"/>
                <a:gd name="connsiteX0" fmla="*/ 330438 w 662459"/>
                <a:gd name="connsiteY0" fmla="*/ 0 h 1542482"/>
                <a:gd name="connsiteX1" fmla="*/ 11 w 662459"/>
                <a:gd name="connsiteY1" fmla="*/ 390458 h 1542482"/>
                <a:gd name="connsiteX2" fmla="*/ 327709 w 662459"/>
                <a:gd name="connsiteY2" fmla="*/ 781583 h 1542482"/>
                <a:gd name="connsiteX3" fmla="*/ 662376 w 662459"/>
                <a:gd name="connsiteY3" fmla="*/ 1171851 h 1542482"/>
                <a:gd name="connsiteX4" fmla="*/ 332217 w 662459"/>
                <a:gd name="connsiteY4" fmla="*/ 1542448 h 1542482"/>
                <a:gd name="connsiteX0" fmla="*/ 330429 w 662370"/>
                <a:gd name="connsiteY0" fmla="*/ 0 h 1542481"/>
                <a:gd name="connsiteX1" fmla="*/ 2 w 662370"/>
                <a:gd name="connsiteY1" fmla="*/ 390458 h 1542481"/>
                <a:gd name="connsiteX2" fmla="*/ 327700 w 662370"/>
                <a:gd name="connsiteY2" fmla="*/ 776575 h 1542481"/>
                <a:gd name="connsiteX3" fmla="*/ 662367 w 662370"/>
                <a:gd name="connsiteY3" fmla="*/ 1171851 h 1542481"/>
                <a:gd name="connsiteX4" fmla="*/ 332208 w 662370"/>
                <a:gd name="connsiteY4" fmla="*/ 1542448 h 1542481"/>
                <a:gd name="connsiteX0" fmla="*/ 330428 w 655244"/>
                <a:gd name="connsiteY0" fmla="*/ 0 h 1542480"/>
                <a:gd name="connsiteX1" fmla="*/ 1 w 655244"/>
                <a:gd name="connsiteY1" fmla="*/ 390458 h 1542480"/>
                <a:gd name="connsiteX2" fmla="*/ 327699 w 655244"/>
                <a:gd name="connsiteY2" fmla="*/ 776575 h 1542480"/>
                <a:gd name="connsiteX3" fmla="*/ 655241 w 655244"/>
                <a:gd name="connsiteY3" fmla="*/ 1168512 h 1542480"/>
                <a:gd name="connsiteX4" fmla="*/ 332207 w 655244"/>
                <a:gd name="connsiteY4" fmla="*/ 1542448 h 1542480"/>
                <a:gd name="connsiteX0" fmla="*/ 330428 w 655244"/>
                <a:gd name="connsiteY0" fmla="*/ 0 h 1542480"/>
                <a:gd name="connsiteX1" fmla="*/ 1 w 655244"/>
                <a:gd name="connsiteY1" fmla="*/ 390458 h 1542480"/>
                <a:gd name="connsiteX2" fmla="*/ 327699 w 655244"/>
                <a:gd name="connsiteY2" fmla="*/ 776575 h 1542480"/>
                <a:gd name="connsiteX3" fmla="*/ 655241 w 655244"/>
                <a:gd name="connsiteY3" fmla="*/ 1168512 h 1542480"/>
                <a:gd name="connsiteX4" fmla="*/ 332207 w 655244"/>
                <a:gd name="connsiteY4" fmla="*/ 1542448 h 154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244" h="1542480">
                  <a:moveTo>
                    <a:pt x="330428" y="0"/>
                  </a:moveTo>
                  <a:cubicBezTo>
                    <a:pt x="59791" y="6715"/>
                    <a:pt x="456" y="261029"/>
                    <a:pt x="1" y="390458"/>
                  </a:cubicBezTo>
                  <a:cubicBezTo>
                    <a:pt x="-454" y="519887"/>
                    <a:pt x="93093" y="777116"/>
                    <a:pt x="327699" y="776575"/>
                  </a:cubicBezTo>
                  <a:cubicBezTo>
                    <a:pt x="562305" y="776034"/>
                    <a:pt x="654490" y="1040867"/>
                    <a:pt x="655241" y="1168512"/>
                  </a:cubicBezTo>
                  <a:cubicBezTo>
                    <a:pt x="655992" y="1296157"/>
                    <a:pt x="535841" y="1545776"/>
                    <a:pt x="332207" y="1542448"/>
                  </a:cubicBez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1" name="Graphic 60" descr="Tick">
              <a:extLst>
                <a:ext uri="{FF2B5EF4-FFF2-40B4-BE49-F238E27FC236}">
                  <a16:creationId xmlns:a16="http://schemas.microsoft.com/office/drawing/2014/main" id="{F2E53A71-BEC1-274E-8D15-48ED478B6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5288" y="5275427"/>
              <a:ext cx="330036" cy="330036"/>
            </a:xfrm>
            <a:prstGeom prst="rect">
              <a:avLst/>
            </a:prstGeom>
          </p:spPr>
        </p:pic>
      </p:grpSp>
      <p:pic>
        <p:nvPicPr>
          <p:cNvPr id="36" name="Graphic 35" descr="Stopwatch">
            <a:extLst>
              <a:ext uri="{FF2B5EF4-FFF2-40B4-BE49-F238E27FC236}">
                <a16:creationId xmlns:a16="http://schemas.microsoft.com/office/drawing/2014/main" id="{51425659-FBCF-3E47-8078-CDA7133A2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9109" y="1410850"/>
            <a:ext cx="1840350" cy="1840350"/>
          </a:xfrm>
          <a:prstGeom prst="rect">
            <a:avLst/>
          </a:prstGeom>
        </p:spPr>
      </p:pic>
      <p:sp>
        <p:nvSpPr>
          <p:cNvPr id="70" name="Freeform 69">
            <a:extLst>
              <a:ext uri="{FF2B5EF4-FFF2-40B4-BE49-F238E27FC236}">
                <a16:creationId xmlns:a16="http://schemas.microsoft.com/office/drawing/2014/main" id="{605889A5-B0E7-CF47-B3F5-B627FCF1A791}"/>
              </a:ext>
            </a:extLst>
          </p:cNvPr>
          <p:cNvSpPr/>
          <p:nvPr/>
        </p:nvSpPr>
        <p:spPr>
          <a:xfrm>
            <a:off x="2825404" y="4195574"/>
            <a:ext cx="1341626" cy="1341626"/>
          </a:xfrm>
          <a:custGeom>
            <a:avLst/>
            <a:gdLst>
              <a:gd name="connsiteX0" fmla="*/ 361950 w 723900"/>
              <a:gd name="connsiteY0" fmla="*/ 666750 h 723900"/>
              <a:gd name="connsiteX1" fmla="*/ 57150 w 723900"/>
              <a:gd name="connsiteY1" fmla="*/ 361950 h 723900"/>
              <a:gd name="connsiteX2" fmla="*/ 361950 w 723900"/>
              <a:gd name="connsiteY2" fmla="*/ 57150 h 723900"/>
              <a:gd name="connsiteX3" fmla="*/ 666750 w 723900"/>
              <a:gd name="connsiteY3" fmla="*/ 361950 h 723900"/>
              <a:gd name="connsiteX4" fmla="*/ 361950 w 723900"/>
              <a:gd name="connsiteY4" fmla="*/ 666750 h 723900"/>
              <a:gd name="connsiteX5" fmla="*/ 361950 w 723900"/>
              <a:gd name="connsiteY5" fmla="*/ 0 h 723900"/>
              <a:gd name="connsiteX6" fmla="*/ 0 w 723900"/>
              <a:gd name="connsiteY6" fmla="*/ 361950 h 723900"/>
              <a:gd name="connsiteX7" fmla="*/ 361950 w 723900"/>
              <a:gd name="connsiteY7" fmla="*/ 723900 h 723900"/>
              <a:gd name="connsiteX8" fmla="*/ 723900 w 723900"/>
              <a:gd name="connsiteY8" fmla="*/ 361950 h 723900"/>
              <a:gd name="connsiteX9" fmla="*/ 361950 w 723900"/>
              <a:gd name="connsiteY9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3900" h="723900">
                <a:moveTo>
                  <a:pt x="361950" y="666750"/>
                </a:moveTo>
                <a:cubicBezTo>
                  <a:pt x="194310" y="666750"/>
                  <a:pt x="57150" y="529590"/>
                  <a:pt x="57150" y="361950"/>
                </a:cubicBezTo>
                <a:cubicBezTo>
                  <a:pt x="57150" y="194310"/>
                  <a:pt x="194310" y="57150"/>
                  <a:pt x="361950" y="57150"/>
                </a:cubicBezTo>
                <a:cubicBezTo>
                  <a:pt x="529590" y="57150"/>
                  <a:pt x="666750" y="194310"/>
                  <a:pt x="666750" y="361950"/>
                </a:cubicBezTo>
                <a:cubicBezTo>
                  <a:pt x="666750" y="529590"/>
                  <a:pt x="529590" y="666750"/>
                  <a:pt x="361950" y="666750"/>
                </a:cubicBezTo>
                <a:close/>
                <a:moveTo>
                  <a:pt x="361950" y="0"/>
                </a:moveTo>
                <a:cubicBezTo>
                  <a:pt x="161925" y="0"/>
                  <a:pt x="0" y="161925"/>
                  <a:pt x="0" y="361950"/>
                </a:cubicBezTo>
                <a:cubicBezTo>
                  <a:pt x="0" y="561975"/>
                  <a:pt x="161925" y="723900"/>
                  <a:pt x="361950" y="723900"/>
                </a:cubicBezTo>
                <a:cubicBezTo>
                  <a:pt x="561975" y="723900"/>
                  <a:pt x="723900" y="561975"/>
                  <a:pt x="723900" y="361950"/>
                </a:cubicBezTo>
                <a:cubicBezTo>
                  <a:pt x="723900" y="161925"/>
                  <a:pt x="561975" y="0"/>
                  <a:pt x="36195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0B15B9F6-1DD2-F544-B29C-47C66B72F0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383" y="101600"/>
            <a:ext cx="55499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48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A4262-FD7D-B14B-86C3-2E7603A2E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0D633-E29C-8F4C-8278-BB18FB378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CFD6D0-1668-824A-A2A0-76F6D9FD3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1377950"/>
            <a:ext cx="4953000" cy="410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3FB7E7-DA3D-C84C-8721-AC074AF20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00" y="1403350"/>
            <a:ext cx="48895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94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E64B18D7-6D84-9D4D-9097-F2541F67C1F1}"/>
              </a:ext>
            </a:extLst>
          </p:cNvPr>
          <p:cNvSpPr/>
          <p:nvPr/>
        </p:nvSpPr>
        <p:spPr>
          <a:xfrm>
            <a:off x="3293039" y="1210614"/>
            <a:ext cx="1545465" cy="15454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7AB0D2B-FF6A-D14F-AB06-6EB1C4A84434}"/>
              </a:ext>
            </a:extLst>
          </p:cNvPr>
          <p:cNvSpPr/>
          <p:nvPr/>
        </p:nvSpPr>
        <p:spPr>
          <a:xfrm>
            <a:off x="1416676" y="1210614"/>
            <a:ext cx="1545465" cy="1545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A267493-FB8B-B443-9470-A36CFC09E469}"/>
              </a:ext>
            </a:extLst>
          </p:cNvPr>
          <p:cNvSpPr/>
          <p:nvPr/>
        </p:nvSpPr>
        <p:spPr>
          <a:xfrm>
            <a:off x="1614860" y="1208369"/>
            <a:ext cx="876905" cy="1550001"/>
          </a:xfrm>
          <a:custGeom>
            <a:avLst/>
            <a:gdLst>
              <a:gd name="connsiteX0" fmla="*/ 599229 w 1044015"/>
              <a:gd name="connsiteY0" fmla="*/ 0 h 1571223"/>
              <a:gd name="connsiteX1" fmla="*/ 19679 w 1044015"/>
              <a:gd name="connsiteY1" fmla="*/ 270457 h 1571223"/>
              <a:gd name="connsiteX2" fmla="*/ 187105 w 1044015"/>
              <a:gd name="connsiteY2" fmla="*/ 914400 h 1571223"/>
              <a:gd name="connsiteX3" fmla="*/ 689381 w 1044015"/>
              <a:gd name="connsiteY3" fmla="*/ 1107583 h 1571223"/>
              <a:gd name="connsiteX4" fmla="*/ 985595 w 1044015"/>
              <a:gd name="connsiteY4" fmla="*/ 1133341 h 1571223"/>
              <a:gd name="connsiteX5" fmla="*/ 998474 w 1044015"/>
              <a:gd name="connsiteY5" fmla="*/ 1287888 h 1571223"/>
              <a:gd name="connsiteX6" fmla="*/ 496198 w 1044015"/>
              <a:gd name="connsiteY6" fmla="*/ 1571223 h 1571223"/>
              <a:gd name="connsiteX0" fmla="*/ 540338 w 985124"/>
              <a:gd name="connsiteY0" fmla="*/ 0 h 1571223"/>
              <a:gd name="connsiteX1" fmla="*/ 27695 w 985124"/>
              <a:gd name="connsiteY1" fmla="*/ 285326 h 1571223"/>
              <a:gd name="connsiteX2" fmla="*/ 128214 w 985124"/>
              <a:gd name="connsiteY2" fmla="*/ 914400 h 1571223"/>
              <a:gd name="connsiteX3" fmla="*/ 630490 w 985124"/>
              <a:gd name="connsiteY3" fmla="*/ 1107583 h 1571223"/>
              <a:gd name="connsiteX4" fmla="*/ 926704 w 985124"/>
              <a:gd name="connsiteY4" fmla="*/ 1133341 h 1571223"/>
              <a:gd name="connsiteX5" fmla="*/ 939583 w 985124"/>
              <a:gd name="connsiteY5" fmla="*/ 1287888 h 1571223"/>
              <a:gd name="connsiteX6" fmla="*/ 437307 w 985124"/>
              <a:gd name="connsiteY6" fmla="*/ 1571223 h 1571223"/>
              <a:gd name="connsiteX0" fmla="*/ 559886 w 1004672"/>
              <a:gd name="connsiteY0" fmla="*/ 0 h 1571223"/>
              <a:gd name="connsiteX1" fmla="*/ 47243 w 1004672"/>
              <a:gd name="connsiteY1" fmla="*/ 285326 h 1571223"/>
              <a:gd name="connsiteX2" fmla="*/ 147762 w 1004672"/>
              <a:gd name="connsiteY2" fmla="*/ 914400 h 1571223"/>
              <a:gd name="connsiteX3" fmla="*/ 650038 w 1004672"/>
              <a:gd name="connsiteY3" fmla="*/ 1107583 h 1571223"/>
              <a:gd name="connsiteX4" fmla="*/ 946252 w 1004672"/>
              <a:gd name="connsiteY4" fmla="*/ 1133341 h 1571223"/>
              <a:gd name="connsiteX5" fmla="*/ 959131 w 1004672"/>
              <a:gd name="connsiteY5" fmla="*/ 1287888 h 1571223"/>
              <a:gd name="connsiteX6" fmla="*/ 456855 w 1004672"/>
              <a:gd name="connsiteY6" fmla="*/ 1571223 h 1571223"/>
              <a:gd name="connsiteX0" fmla="*/ 552050 w 996836"/>
              <a:gd name="connsiteY0" fmla="*/ 0 h 1571223"/>
              <a:gd name="connsiteX1" fmla="*/ 39407 w 996836"/>
              <a:gd name="connsiteY1" fmla="*/ 285326 h 1571223"/>
              <a:gd name="connsiteX2" fmla="*/ 102755 w 996836"/>
              <a:gd name="connsiteY2" fmla="*/ 847492 h 1571223"/>
              <a:gd name="connsiteX3" fmla="*/ 642202 w 996836"/>
              <a:gd name="connsiteY3" fmla="*/ 1107583 h 1571223"/>
              <a:gd name="connsiteX4" fmla="*/ 938416 w 996836"/>
              <a:gd name="connsiteY4" fmla="*/ 1133341 h 1571223"/>
              <a:gd name="connsiteX5" fmla="*/ 951295 w 996836"/>
              <a:gd name="connsiteY5" fmla="*/ 1287888 h 1571223"/>
              <a:gd name="connsiteX6" fmla="*/ 449019 w 996836"/>
              <a:gd name="connsiteY6" fmla="*/ 1571223 h 1571223"/>
              <a:gd name="connsiteX0" fmla="*/ 549369 w 997522"/>
              <a:gd name="connsiteY0" fmla="*/ 0 h 1571223"/>
              <a:gd name="connsiteX1" fmla="*/ 36726 w 997522"/>
              <a:gd name="connsiteY1" fmla="*/ 285326 h 1571223"/>
              <a:gd name="connsiteX2" fmla="*/ 100074 w 997522"/>
              <a:gd name="connsiteY2" fmla="*/ 847492 h 1571223"/>
              <a:gd name="connsiteX3" fmla="*/ 572613 w 997522"/>
              <a:gd name="connsiteY3" fmla="*/ 1062978 h 1571223"/>
              <a:gd name="connsiteX4" fmla="*/ 935735 w 997522"/>
              <a:gd name="connsiteY4" fmla="*/ 1133341 h 1571223"/>
              <a:gd name="connsiteX5" fmla="*/ 948614 w 997522"/>
              <a:gd name="connsiteY5" fmla="*/ 1287888 h 1571223"/>
              <a:gd name="connsiteX6" fmla="*/ 446338 w 997522"/>
              <a:gd name="connsiteY6" fmla="*/ 1571223 h 1571223"/>
              <a:gd name="connsiteX0" fmla="*/ 549369 w 994217"/>
              <a:gd name="connsiteY0" fmla="*/ 0 h 1571223"/>
              <a:gd name="connsiteX1" fmla="*/ 36726 w 994217"/>
              <a:gd name="connsiteY1" fmla="*/ 285326 h 1571223"/>
              <a:gd name="connsiteX2" fmla="*/ 100074 w 994217"/>
              <a:gd name="connsiteY2" fmla="*/ 847492 h 1571223"/>
              <a:gd name="connsiteX3" fmla="*/ 572613 w 994217"/>
              <a:gd name="connsiteY3" fmla="*/ 1062978 h 1571223"/>
              <a:gd name="connsiteX4" fmla="*/ 928301 w 994217"/>
              <a:gd name="connsiteY4" fmla="*/ 1267155 h 1571223"/>
              <a:gd name="connsiteX5" fmla="*/ 948614 w 994217"/>
              <a:gd name="connsiteY5" fmla="*/ 1287888 h 1571223"/>
              <a:gd name="connsiteX6" fmla="*/ 446338 w 994217"/>
              <a:gd name="connsiteY6" fmla="*/ 1571223 h 1571223"/>
              <a:gd name="connsiteX0" fmla="*/ 549369 w 941745"/>
              <a:gd name="connsiteY0" fmla="*/ 0 h 1571223"/>
              <a:gd name="connsiteX1" fmla="*/ 36726 w 941745"/>
              <a:gd name="connsiteY1" fmla="*/ 285326 h 1571223"/>
              <a:gd name="connsiteX2" fmla="*/ 100074 w 941745"/>
              <a:gd name="connsiteY2" fmla="*/ 847492 h 1571223"/>
              <a:gd name="connsiteX3" fmla="*/ 572613 w 941745"/>
              <a:gd name="connsiteY3" fmla="*/ 1062978 h 1571223"/>
              <a:gd name="connsiteX4" fmla="*/ 928301 w 941745"/>
              <a:gd name="connsiteY4" fmla="*/ 1267155 h 1571223"/>
              <a:gd name="connsiteX5" fmla="*/ 826340 w 941745"/>
              <a:gd name="connsiteY5" fmla="*/ 1442060 h 1571223"/>
              <a:gd name="connsiteX6" fmla="*/ 446338 w 941745"/>
              <a:gd name="connsiteY6" fmla="*/ 1571223 h 1571223"/>
              <a:gd name="connsiteX0" fmla="*/ 549369 w 956199"/>
              <a:gd name="connsiteY0" fmla="*/ 0 h 1571223"/>
              <a:gd name="connsiteX1" fmla="*/ 36726 w 956199"/>
              <a:gd name="connsiteY1" fmla="*/ 285326 h 1571223"/>
              <a:gd name="connsiteX2" fmla="*/ 100074 w 956199"/>
              <a:gd name="connsiteY2" fmla="*/ 847492 h 1571223"/>
              <a:gd name="connsiteX3" fmla="*/ 572613 w 956199"/>
              <a:gd name="connsiteY3" fmla="*/ 1062978 h 1571223"/>
              <a:gd name="connsiteX4" fmla="*/ 944250 w 956199"/>
              <a:gd name="connsiteY4" fmla="*/ 1309685 h 1571223"/>
              <a:gd name="connsiteX5" fmla="*/ 826340 w 956199"/>
              <a:gd name="connsiteY5" fmla="*/ 1442060 h 1571223"/>
              <a:gd name="connsiteX6" fmla="*/ 446338 w 956199"/>
              <a:gd name="connsiteY6" fmla="*/ 1571223 h 1571223"/>
              <a:gd name="connsiteX0" fmla="*/ 549369 w 944678"/>
              <a:gd name="connsiteY0" fmla="*/ 0 h 1571223"/>
              <a:gd name="connsiteX1" fmla="*/ 36726 w 944678"/>
              <a:gd name="connsiteY1" fmla="*/ 285326 h 1571223"/>
              <a:gd name="connsiteX2" fmla="*/ 100074 w 944678"/>
              <a:gd name="connsiteY2" fmla="*/ 847492 h 1571223"/>
              <a:gd name="connsiteX3" fmla="*/ 572613 w 944678"/>
              <a:gd name="connsiteY3" fmla="*/ 1062978 h 1571223"/>
              <a:gd name="connsiteX4" fmla="*/ 944250 w 944678"/>
              <a:gd name="connsiteY4" fmla="*/ 1309685 h 1571223"/>
              <a:gd name="connsiteX5" fmla="*/ 826340 w 944678"/>
              <a:gd name="connsiteY5" fmla="*/ 1442060 h 1571223"/>
              <a:gd name="connsiteX6" fmla="*/ 446338 w 944678"/>
              <a:gd name="connsiteY6" fmla="*/ 1571223 h 1571223"/>
              <a:gd name="connsiteX0" fmla="*/ 549369 w 877068"/>
              <a:gd name="connsiteY0" fmla="*/ 0 h 1571223"/>
              <a:gd name="connsiteX1" fmla="*/ 36726 w 877068"/>
              <a:gd name="connsiteY1" fmla="*/ 285326 h 1571223"/>
              <a:gd name="connsiteX2" fmla="*/ 100074 w 877068"/>
              <a:gd name="connsiteY2" fmla="*/ 847492 h 1571223"/>
              <a:gd name="connsiteX3" fmla="*/ 572613 w 877068"/>
              <a:gd name="connsiteY3" fmla="*/ 1062978 h 1571223"/>
              <a:gd name="connsiteX4" fmla="*/ 869822 w 877068"/>
              <a:gd name="connsiteY4" fmla="*/ 1213992 h 1571223"/>
              <a:gd name="connsiteX5" fmla="*/ 826340 w 877068"/>
              <a:gd name="connsiteY5" fmla="*/ 1442060 h 1571223"/>
              <a:gd name="connsiteX6" fmla="*/ 446338 w 877068"/>
              <a:gd name="connsiteY6" fmla="*/ 1571223 h 1571223"/>
              <a:gd name="connsiteX0" fmla="*/ 549369 w 877068"/>
              <a:gd name="connsiteY0" fmla="*/ 0 h 1571608"/>
              <a:gd name="connsiteX1" fmla="*/ 36726 w 877068"/>
              <a:gd name="connsiteY1" fmla="*/ 285326 h 1571608"/>
              <a:gd name="connsiteX2" fmla="*/ 100074 w 877068"/>
              <a:gd name="connsiteY2" fmla="*/ 847492 h 1571608"/>
              <a:gd name="connsiteX3" fmla="*/ 572613 w 877068"/>
              <a:gd name="connsiteY3" fmla="*/ 1062978 h 1571608"/>
              <a:gd name="connsiteX4" fmla="*/ 869822 w 877068"/>
              <a:gd name="connsiteY4" fmla="*/ 1213992 h 1571608"/>
              <a:gd name="connsiteX5" fmla="*/ 826340 w 877068"/>
              <a:gd name="connsiteY5" fmla="*/ 1442060 h 1571608"/>
              <a:gd name="connsiteX6" fmla="*/ 446338 w 877068"/>
              <a:gd name="connsiteY6" fmla="*/ 1571223 h 1571608"/>
              <a:gd name="connsiteX0" fmla="*/ 549369 w 872667"/>
              <a:gd name="connsiteY0" fmla="*/ 0 h 1561022"/>
              <a:gd name="connsiteX1" fmla="*/ 36726 w 872667"/>
              <a:gd name="connsiteY1" fmla="*/ 285326 h 1561022"/>
              <a:gd name="connsiteX2" fmla="*/ 100074 w 872667"/>
              <a:gd name="connsiteY2" fmla="*/ 847492 h 1561022"/>
              <a:gd name="connsiteX3" fmla="*/ 572613 w 872667"/>
              <a:gd name="connsiteY3" fmla="*/ 1062978 h 1561022"/>
              <a:gd name="connsiteX4" fmla="*/ 869822 w 872667"/>
              <a:gd name="connsiteY4" fmla="*/ 1213992 h 1561022"/>
              <a:gd name="connsiteX5" fmla="*/ 826340 w 872667"/>
              <a:gd name="connsiteY5" fmla="*/ 1442060 h 1561022"/>
              <a:gd name="connsiteX6" fmla="*/ 552663 w 872667"/>
              <a:gd name="connsiteY6" fmla="*/ 1560590 h 1561022"/>
              <a:gd name="connsiteX0" fmla="*/ 520820 w 870699"/>
              <a:gd name="connsiteY0" fmla="*/ 0 h 1550389"/>
              <a:gd name="connsiteX1" fmla="*/ 34758 w 870699"/>
              <a:gd name="connsiteY1" fmla="*/ 274693 h 1550389"/>
              <a:gd name="connsiteX2" fmla="*/ 98106 w 870699"/>
              <a:gd name="connsiteY2" fmla="*/ 836859 h 1550389"/>
              <a:gd name="connsiteX3" fmla="*/ 570645 w 870699"/>
              <a:gd name="connsiteY3" fmla="*/ 1052345 h 1550389"/>
              <a:gd name="connsiteX4" fmla="*/ 867854 w 870699"/>
              <a:gd name="connsiteY4" fmla="*/ 1203359 h 1550389"/>
              <a:gd name="connsiteX5" fmla="*/ 824372 w 870699"/>
              <a:gd name="connsiteY5" fmla="*/ 1431427 h 1550389"/>
              <a:gd name="connsiteX6" fmla="*/ 550695 w 870699"/>
              <a:gd name="connsiteY6" fmla="*/ 1549957 h 1550389"/>
              <a:gd name="connsiteX0" fmla="*/ 520820 w 900450"/>
              <a:gd name="connsiteY0" fmla="*/ 0 h 1550339"/>
              <a:gd name="connsiteX1" fmla="*/ 34758 w 900450"/>
              <a:gd name="connsiteY1" fmla="*/ 274693 h 1550339"/>
              <a:gd name="connsiteX2" fmla="*/ 98106 w 900450"/>
              <a:gd name="connsiteY2" fmla="*/ 836859 h 1550339"/>
              <a:gd name="connsiteX3" fmla="*/ 570645 w 900450"/>
              <a:gd name="connsiteY3" fmla="*/ 1052345 h 1550339"/>
              <a:gd name="connsiteX4" fmla="*/ 899751 w 900450"/>
              <a:gd name="connsiteY4" fmla="*/ 1261838 h 1550339"/>
              <a:gd name="connsiteX5" fmla="*/ 824372 w 900450"/>
              <a:gd name="connsiteY5" fmla="*/ 1431427 h 1550339"/>
              <a:gd name="connsiteX6" fmla="*/ 550695 w 900450"/>
              <a:gd name="connsiteY6" fmla="*/ 1549957 h 1550339"/>
              <a:gd name="connsiteX0" fmla="*/ 520212 w 914533"/>
              <a:gd name="connsiteY0" fmla="*/ 0 h 1550339"/>
              <a:gd name="connsiteX1" fmla="*/ 34150 w 914533"/>
              <a:gd name="connsiteY1" fmla="*/ 274693 h 1550339"/>
              <a:gd name="connsiteX2" fmla="*/ 97498 w 914533"/>
              <a:gd name="connsiteY2" fmla="*/ 836859 h 1550339"/>
              <a:gd name="connsiteX3" fmla="*/ 554089 w 914533"/>
              <a:gd name="connsiteY3" fmla="*/ 1009815 h 1550339"/>
              <a:gd name="connsiteX4" fmla="*/ 899143 w 914533"/>
              <a:gd name="connsiteY4" fmla="*/ 1261838 h 1550339"/>
              <a:gd name="connsiteX5" fmla="*/ 823764 w 914533"/>
              <a:gd name="connsiteY5" fmla="*/ 1431427 h 1550339"/>
              <a:gd name="connsiteX6" fmla="*/ 550087 w 914533"/>
              <a:gd name="connsiteY6" fmla="*/ 1549957 h 1550339"/>
              <a:gd name="connsiteX0" fmla="*/ 545994 w 940315"/>
              <a:gd name="connsiteY0" fmla="*/ 0 h 1550339"/>
              <a:gd name="connsiteX1" fmla="*/ 28034 w 940315"/>
              <a:gd name="connsiteY1" fmla="*/ 428865 h 1550339"/>
              <a:gd name="connsiteX2" fmla="*/ 123280 w 940315"/>
              <a:gd name="connsiteY2" fmla="*/ 836859 h 1550339"/>
              <a:gd name="connsiteX3" fmla="*/ 579871 w 940315"/>
              <a:gd name="connsiteY3" fmla="*/ 1009815 h 1550339"/>
              <a:gd name="connsiteX4" fmla="*/ 924925 w 940315"/>
              <a:gd name="connsiteY4" fmla="*/ 1261838 h 1550339"/>
              <a:gd name="connsiteX5" fmla="*/ 849546 w 940315"/>
              <a:gd name="connsiteY5" fmla="*/ 1431427 h 1550339"/>
              <a:gd name="connsiteX6" fmla="*/ 575869 w 940315"/>
              <a:gd name="connsiteY6" fmla="*/ 1549957 h 1550339"/>
              <a:gd name="connsiteX0" fmla="*/ 519617 w 913938"/>
              <a:gd name="connsiteY0" fmla="*/ 0 h 1550339"/>
              <a:gd name="connsiteX1" fmla="*/ 1657 w 913938"/>
              <a:gd name="connsiteY1" fmla="*/ 428865 h 1550339"/>
              <a:gd name="connsiteX2" fmla="*/ 96903 w 913938"/>
              <a:gd name="connsiteY2" fmla="*/ 836859 h 1550339"/>
              <a:gd name="connsiteX3" fmla="*/ 553494 w 913938"/>
              <a:gd name="connsiteY3" fmla="*/ 1009815 h 1550339"/>
              <a:gd name="connsiteX4" fmla="*/ 898548 w 913938"/>
              <a:gd name="connsiteY4" fmla="*/ 1261838 h 1550339"/>
              <a:gd name="connsiteX5" fmla="*/ 823169 w 913938"/>
              <a:gd name="connsiteY5" fmla="*/ 1431427 h 1550339"/>
              <a:gd name="connsiteX6" fmla="*/ 549492 w 913938"/>
              <a:gd name="connsiteY6" fmla="*/ 1549957 h 1550339"/>
              <a:gd name="connsiteX0" fmla="*/ 514629 w 908950"/>
              <a:gd name="connsiteY0" fmla="*/ 0 h 1550339"/>
              <a:gd name="connsiteX1" fmla="*/ 1986 w 908950"/>
              <a:gd name="connsiteY1" fmla="*/ 349121 h 1550339"/>
              <a:gd name="connsiteX2" fmla="*/ 91915 w 908950"/>
              <a:gd name="connsiteY2" fmla="*/ 836859 h 1550339"/>
              <a:gd name="connsiteX3" fmla="*/ 548506 w 908950"/>
              <a:gd name="connsiteY3" fmla="*/ 1009815 h 1550339"/>
              <a:gd name="connsiteX4" fmla="*/ 893560 w 908950"/>
              <a:gd name="connsiteY4" fmla="*/ 1261838 h 1550339"/>
              <a:gd name="connsiteX5" fmla="*/ 818181 w 908950"/>
              <a:gd name="connsiteY5" fmla="*/ 1431427 h 1550339"/>
              <a:gd name="connsiteX6" fmla="*/ 544504 w 908950"/>
              <a:gd name="connsiteY6" fmla="*/ 1549957 h 1550339"/>
              <a:gd name="connsiteX0" fmla="*/ 547970 w 942291"/>
              <a:gd name="connsiteY0" fmla="*/ 0 h 1550339"/>
              <a:gd name="connsiteX1" fmla="*/ 35327 w 942291"/>
              <a:gd name="connsiteY1" fmla="*/ 349121 h 1550339"/>
              <a:gd name="connsiteX2" fmla="*/ 103991 w 942291"/>
              <a:gd name="connsiteY2" fmla="*/ 778380 h 1550339"/>
              <a:gd name="connsiteX3" fmla="*/ 581847 w 942291"/>
              <a:gd name="connsiteY3" fmla="*/ 1009815 h 1550339"/>
              <a:gd name="connsiteX4" fmla="*/ 926901 w 942291"/>
              <a:gd name="connsiteY4" fmla="*/ 1261838 h 1550339"/>
              <a:gd name="connsiteX5" fmla="*/ 851522 w 942291"/>
              <a:gd name="connsiteY5" fmla="*/ 1431427 h 1550339"/>
              <a:gd name="connsiteX6" fmla="*/ 577845 w 942291"/>
              <a:gd name="connsiteY6" fmla="*/ 1549957 h 1550339"/>
              <a:gd name="connsiteX0" fmla="*/ 544655 w 938976"/>
              <a:gd name="connsiteY0" fmla="*/ 0 h 1550339"/>
              <a:gd name="connsiteX1" fmla="*/ 32012 w 938976"/>
              <a:gd name="connsiteY1" fmla="*/ 349121 h 1550339"/>
              <a:gd name="connsiteX2" fmla="*/ 100676 w 938976"/>
              <a:gd name="connsiteY2" fmla="*/ 778380 h 1550339"/>
              <a:gd name="connsiteX3" fmla="*/ 578532 w 938976"/>
              <a:gd name="connsiteY3" fmla="*/ 1009815 h 1550339"/>
              <a:gd name="connsiteX4" fmla="*/ 923586 w 938976"/>
              <a:gd name="connsiteY4" fmla="*/ 1261838 h 1550339"/>
              <a:gd name="connsiteX5" fmla="*/ 848207 w 938976"/>
              <a:gd name="connsiteY5" fmla="*/ 1431427 h 1550339"/>
              <a:gd name="connsiteX6" fmla="*/ 574530 w 938976"/>
              <a:gd name="connsiteY6" fmla="*/ 1549957 h 1550339"/>
              <a:gd name="connsiteX0" fmla="*/ 544655 w 953174"/>
              <a:gd name="connsiteY0" fmla="*/ 0 h 1550384"/>
              <a:gd name="connsiteX1" fmla="*/ 32012 w 953174"/>
              <a:gd name="connsiteY1" fmla="*/ 349121 h 1550384"/>
              <a:gd name="connsiteX2" fmla="*/ 100676 w 953174"/>
              <a:gd name="connsiteY2" fmla="*/ 778380 h 1550384"/>
              <a:gd name="connsiteX3" fmla="*/ 578532 w 953174"/>
              <a:gd name="connsiteY3" fmla="*/ 1009815 h 1550384"/>
              <a:gd name="connsiteX4" fmla="*/ 939535 w 953174"/>
              <a:gd name="connsiteY4" fmla="*/ 1208676 h 1550384"/>
              <a:gd name="connsiteX5" fmla="*/ 848207 w 953174"/>
              <a:gd name="connsiteY5" fmla="*/ 1431427 h 1550384"/>
              <a:gd name="connsiteX6" fmla="*/ 574530 w 953174"/>
              <a:gd name="connsiteY6" fmla="*/ 1549957 h 1550384"/>
              <a:gd name="connsiteX0" fmla="*/ 544655 w 940524"/>
              <a:gd name="connsiteY0" fmla="*/ 0 h 1550384"/>
              <a:gd name="connsiteX1" fmla="*/ 32012 w 940524"/>
              <a:gd name="connsiteY1" fmla="*/ 349121 h 1550384"/>
              <a:gd name="connsiteX2" fmla="*/ 100676 w 940524"/>
              <a:gd name="connsiteY2" fmla="*/ 778380 h 1550384"/>
              <a:gd name="connsiteX3" fmla="*/ 578532 w 940524"/>
              <a:gd name="connsiteY3" fmla="*/ 1009815 h 1550384"/>
              <a:gd name="connsiteX4" fmla="*/ 939535 w 940524"/>
              <a:gd name="connsiteY4" fmla="*/ 1208676 h 1550384"/>
              <a:gd name="connsiteX5" fmla="*/ 848207 w 940524"/>
              <a:gd name="connsiteY5" fmla="*/ 1431427 h 1550384"/>
              <a:gd name="connsiteX6" fmla="*/ 574530 w 940524"/>
              <a:gd name="connsiteY6" fmla="*/ 1549957 h 1550384"/>
              <a:gd name="connsiteX0" fmla="*/ 544655 w 939536"/>
              <a:gd name="connsiteY0" fmla="*/ 0 h 1549957"/>
              <a:gd name="connsiteX1" fmla="*/ 32012 w 939536"/>
              <a:gd name="connsiteY1" fmla="*/ 349121 h 1549957"/>
              <a:gd name="connsiteX2" fmla="*/ 100676 w 939536"/>
              <a:gd name="connsiteY2" fmla="*/ 778380 h 1549957"/>
              <a:gd name="connsiteX3" fmla="*/ 578532 w 939536"/>
              <a:gd name="connsiteY3" fmla="*/ 1009815 h 1549957"/>
              <a:gd name="connsiteX4" fmla="*/ 939535 w 939536"/>
              <a:gd name="connsiteY4" fmla="*/ 1208676 h 1549957"/>
              <a:gd name="connsiteX5" fmla="*/ 574530 w 939536"/>
              <a:gd name="connsiteY5" fmla="*/ 1549957 h 1549957"/>
              <a:gd name="connsiteX0" fmla="*/ 544655 w 939536"/>
              <a:gd name="connsiteY0" fmla="*/ 0 h 1549989"/>
              <a:gd name="connsiteX1" fmla="*/ 32012 w 939536"/>
              <a:gd name="connsiteY1" fmla="*/ 349121 h 1549989"/>
              <a:gd name="connsiteX2" fmla="*/ 100676 w 939536"/>
              <a:gd name="connsiteY2" fmla="*/ 778380 h 1549989"/>
              <a:gd name="connsiteX3" fmla="*/ 578532 w 939536"/>
              <a:gd name="connsiteY3" fmla="*/ 1009815 h 1549989"/>
              <a:gd name="connsiteX4" fmla="*/ 939535 w 939536"/>
              <a:gd name="connsiteY4" fmla="*/ 1208676 h 1549989"/>
              <a:gd name="connsiteX5" fmla="*/ 574530 w 939536"/>
              <a:gd name="connsiteY5" fmla="*/ 1549957 h 1549989"/>
              <a:gd name="connsiteX0" fmla="*/ 564311 w 959191"/>
              <a:gd name="connsiteY0" fmla="*/ 0 h 1549989"/>
              <a:gd name="connsiteX1" fmla="*/ 51668 w 959191"/>
              <a:gd name="connsiteY1" fmla="*/ 349121 h 1549989"/>
              <a:gd name="connsiteX2" fmla="*/ 120332 w 959191"/>
              <a:gd name="connsiteY2" fmla="*/ 778380 h 1549989"/>
              <a:gd name="connsiteX3" fmla="*/ 959191 w 959191"/>
              <a:gd name="connsiteY3" fmla="*/ 1208676 h 1549989"/>
              <a:gd name="connsiteX4" fmla="*/ 594186 w 959191"/>
              <a:gd name="connsiteY4" fmla="*/ 1549957 h 1549989"/>
              <a:gd name="connsiteX0" fmla="*/ 536395 w 942821"/>
              <a:gd name="connsiteY0" fmla="*/ 0 h 1549991"/>
              <a:gd name="connsiteX1" fmla="*/ 23752 w 942821"/>
              <a:gd name="connsiteY1" fmla="*/ 349121 h 1549991"/>
              <a:gd name="connsiteX2" fmla="*/ 172161 w 942821"/>
              <a:gd name="connsiteY2" fmla="*/ 895338 h 1549991"/>
              <a:gd name="connsiteX3" fmla="*/ 931275 w 942821"/>
              <a:gd name="connsiteY3" fmla="*/ 1208676 h 1549991"/>
              <a:gd name="connsiteX4" fmla="*/ 566270 w 942821"/>
              <a:gd name="connsiteY4" fmla="*/ 1549957 h 1549991"/>
              <a:gd name="connsiteX0" fmla="*/ 535089 w 890908"/>
              <a:gd name="connsiteY0" fmla="*/ 0 h 1549986"/>
              <a:gd name="connsiteX1" fmla="*/ 22446 w 890908"/>
              <a:gd name="connsiteY1" fmla="*/ 349121 h 1549986"/>
              <a:gd name="connsiteX2" fmla="*/ 170855 w 890908"/>
              <a:gd name="connsiteY2" fmla="*/ 895338 h 1549986"/>
              <a:gd name="connsiteX3" fmla="*/ 876806 w 890908"/>
              <a:gd name="connsiteY3" fmla="*/ 1166146 h 1549986"/>
              <a:gd name="connsiteX4" fmla="*/ 564964 w 890908"/>
              <a:gd name="connsiteY4" fmla="*/ 1549957 h 1549986"/>
              <a:gd name="connsiteX0" fmla="*/ 535089 w 877693"/>
              <a:gd name="connsiteY0" fmla="*/ 0 h 1549987"/>
              <a:gd name="connsiteX1" fmla="*/ 22446 w 877693"/>
              <a:gd name="connsiteY1" fmla="*/ 349121 h 1549987"/>
              <a:gd name="connsiteX2" fmla="*/ 170855 w 877693"/>
              <a:gd name="connsiteY2" fmla="*/ 895338 h 1549987"/>
              <a:gd name="connsiteX3" fmla="*/ 876806 w 877693"/>
              <a:gd name="connsiteY3" fmla="*/ 1166146 h 1549987"/>
              <a:gd name="connsiteX4" fmla="*/ 564964 w 877693"/>
              <a:gd name="connsiteY4" fmla="*/ 1549957 h 1549987"/>
              <a:gd name="connsiteX0" fmla="*/ 535089 w 877693"/>
              <a:gd name="connsiteY0" fmla="*/ 0 h 1549999"/>
              <a:gd name="connsiteX1" fmla="*/ 22446 w 877693"/>
              <a:gd name="connsiteY1" fmla="*/ 349121 h 1549999"/>
              <a:gd name="connsiteX2" fmla="*/ 170855 w 877693"/>
              <a:gd name="connsiteY2" fmla="*/ 895338 h 1549999"/>
              <a:gd name="connsiteX3" fmla="*/ 876806 w 877693"/>
              <a:gd name="connsiteY3" fmla="*/ 1245890 h 1549999"/>
              <a:gd name="connsiteX4" fmla="*/ 564964 w 877693"/>
              <a:gd name="connsiteY4" fmla="*/ 1549957 h 1549999"/>
              <a:gd name="connsiteX0" fmla="*/ 535089 w 876905"/>
              <a:gd name="connsiteY0" fmla="*/ 0 h 1550001"/>
              <a:gd name="connsiteX1" fmla="*/ 22446 w 876905"/>
              <a:gd name="connsiteY1" fmla="*/ 349121 h 1550001"/>
              <a:gd name="connsiteX2" fmla="*/ 170855 w 876905"/>
              <a:gd name="connsiteY2" fmla="*/ 895338 h 1550001"/>
              <a:gd name="connsiteX3" fmla="*/ 876806 w 876905"/>
              <a:gd name="connsiteY3" fmla="*/ 1245890 h 1550001"/>
              <a:gd name="connsiteX4" fmla="*/ 564964 w 876905"/>
              <a:gd name="connsiteY4" fmla="*/ 1549957 h 155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905" h="1550001">
                <a:moveTo>
                  <a:pt x="535089" y="0"/>
                </a:moveTo>
                <a:cubicBezTo>
                  <a:pt x="279657" y="59028"/>
                  <a:pt x="83152" y="199898"/>
                  <a:pt x="22446" y="349121"/>
                </a:cubicBezTo>
                <a:cubicBezTo>
                  <a:pt x="-38260" y="498344"/>
                  <a:pt x="28462" y="745876"/>
                  <a:pt x="170855" y="895338"/>
                </a:cubicBezTo>
                <a:cubicBezTo>
                  <a:pt x="313248" y="1044800"/>
                  <a:pt x="885548" y="1120837"/>
                  <a:pt x="876806" y="1245890"/>
                </a:cubicBezTo>
                <a:cubicBezTo>
                  <a:pt x="868064" y="1370943"/>
                  <a:pt x="768598" y="1553285"/>
                  <a:pt x="564964" y="154995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3BF67A-EE85-154E-B806-BB1E6E975225}"/>
              </a:ext>
            </a:extLst>
          </p:cNvPr>
          <p:cNvSpPr/>
          <p:nvPr/>
        </p:nvSpPr>
        <p:spPr>
          <a:xfrm>
            <a:off x="1945758" y="1483242"/>
            <a:ext cx="388088" cy="388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Tick">
            <a:extLst>
              <a:ext uri="{FF2B5EF4-FFF2-40B4-BE49-F238E27FC236}">
                <a16:creationId xmlns:a16="http://schemas.microsoft.com/office/drawing/2014/main" id="{18EE60EA-137F-DA4C-8C4F-C52F40A6C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4784" y="1531622"/>
            <a:ext cx="330036" cy="330036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C21D54F9-DC80-A945-886D-DD538D335E40}"/>
              </a:ext>
            </a:extLst>
          </p:cNvPr>
          <p:cNvSpPr/>
          <p:nvPr/>
        </p:nvSpPr>
        <p:spPr>
          <a:xfrm>
            <a:off x="3662984" y="1207858"/>
            <a:ext cx="788739" cy="1544150"/>
          </a:xfrm>
          <a:custGeom>
            <a:avLst/>
            <a:gdLst>
              <a:gd name="connsiteX0" fmla="*/ 599229 w 1044015"/>
              <a:gd name="connsiteY0" fmla="*/ 0 h 1571223"/>
              <a:gd name="connsiteX1" fmla="*/ 19679 w 1044015"/>
              <a:gd name="connsiteY1" fmla="*/ 270457 h 1571223"/>
              <a:gd name="connsiteX2" fmla="*/ 187105 w 1044015"/>
              <a:gd name="connsiteY2" fmla="*/ 914400 h 1571223"/>
              <a:gd name="connsiteX3" fmla="*/ 689381 w 1044015"/>
              <a:gd name="connsiteY3" fmla="*/ 1107583 h 1571223"/>
              <a:gd name="connsiteX4" fmla="*/ 985595 w 1044015"/>
              <a:gd name="connsiteY4" fmla="*/ 1133341 h 1571223"/>
              <a:gd name="connsiteX5" fmla="*/ 998474 w 1044015"/>
              <a:gd name="connsiteY5" fmla="*/ 1287888 h 1571223"/>
              <a:gd name="connsiteX6" fmla="*/ 496198 w 1044015"/>
              <a:gd name="connsiteY6" fmla="*/ 1571223 h 1571223"/>
              <a:gd name="connsiteX0" fmla="*/ 540338 w 985124"/>
              <a:gd name="connsiteY0" fmla="*/ 0 h 1571223"/>
              <a:gd name="connsiteX1" fmla="*/ 27695 w 985124"/>
              <a:gd name="connsiteY1" fmla="*/ 285326 h 1571223"/>
              <a:gd name="connsiteX2" fmla="*/ 128214 w 985124"/>
              <a:gd name="connsiteY2" fmla="*/ 914400 h 1571223"/>
              <a:gd name="connsiteX3" fmla="*/ 630490 w 985124"/>
              <a:gd name="connsiteY3" fmla="*/ 1107583 h 1571223"/>
              <a:gd name="connsiteX4" fmla="*/ 926704 w 985124"/>
              <a:gd name="connsiteY4" fmla="*/ 1133341 h 1571223"/>
              <a:gd name="connsiteX5" fmla="*/ 939583 w 985124"/>
              <a:gd name="connsiteY5" fmla="*/ 1287888 h 1571223"/>
              <a:gd name="connsiteX6" fmla="*/ 437307 w 985124"/>
              <a:gd name="connsiteY6" fmla="*/ 1571223 h 1571223"/>
              <a:gd name="connsiteX0" fmla="*/ 559886 w 1004672"/>
              <a:gd name="connsiteY0" fmla="*/ 0 h 1571223"/>
              <a:gd name="connsiteX1" fmla="*/ 47243 w 1004672"/>
              <a:gd name="connsiteY1" fmla="*/ 285326 h 1571223"/>
              <a:gd name="connsiteX2" fmla="*/ 147762 w 1004672"/>
              <a:gd name="connsiteY2" fmla="*/ 914400 h 1571223"/>
              <a:gd name="connsiteX3" fmla="*/ 650038 w 1004672"/>
              <a:gd name="connsiteY3" fmla="*/ 1107583 h 1571223"/>
              <a:gd name="connsiteX4" fmla="*/ 946252 w 1004672"/>
              <a:gd name="connsiteY4" fmla="*/ 1133341 h 1571223"/>
              <a:gd name="connsiteX5" fmla="*/ 959131 w 1004672"/>
              <a:gd name="connsiteY5" fmla="*/ 1287888 h 1571223"/>
              <a:gd name="connsiteX6" fmla="*/ 456855 w 1004672"/>
              <a:gd name="connsiteY6" fmla="*/ 1571223 h 1571223"/>
              <a:gd name="connsiteX0" fmla="*/ 552050 w 996836"/>
              <a:gd name="connsiteY0" fmla="*/ 0 h 1571223"/>
              <a:gd name="connsiteX1" fmla="*/ 39407 w 996836"/>
              <a:gd name="connsiteY1" fmla="*/ 285326 h 1571223"/>
              <a:gd name="connsiteX2" fmla="*/ 102755 w 996836"/>
              <a:gd name="connsiteY2" fmla="*/ 847492 h 1571223"/>
              <a:gd name="connsiteX3" fmla="*/ 642202 w 996836"/>
              <a:gd name="connsiteY3" fmla="*/ 1107583 h 1571223"/>
              <a:gd name="connsiteX4" fmla="*/ 938416 w 996836"/>
              <a:gd name="connsiteY4" fmla="*/ 1133341 h 1571223"/>
              <a:gd name="connsiteX5" fmla="*/ 951295 w 996836"/>
              <a:gd name="connsiteY5" fmla="*/ 1287888 h 1571223"/>
              <a:gd name="connsiteX6" fmla="*/ 449019 w 996836"/>
              <a:gd name="connsiteY6" fmla="*/ 1571223 h 1571223"/>
              <a:gd name="connsiteX0" fmla="*/ 549369 w 997522"/>
              <a:gd name="connsiteY0" fmla="*/ 0 h 1571223"/>
              <a:gd name="connsiteX1" fmla="*/ 36726 w 997522"/>
              <a:gd name="connsiteY1" fmla="*/ 285326 h 1571223"/>
              <a:gd name="connsiteX2" fmla="*/ 100074 w 997522"/>
              <a:gd name="connsiteY2" fmla="*/ 847492 h 1571223"/>
              <a:gd name="connsiteX3" fmla="*/ 572613 w 997522"/>
              <a:gd name="connsiteY3" fmla="*/ 1062978 h 1571223"/>
              <a:gd name="connsiteX4" fmla="*/ 935735 w 997522"/>
              <a:gd name="connsiteY4" fmla="*/ 1133341 h 1571223"/>
              <a:gd name="connsiteX5" fmla="*/ 948614 w 997522"/>
              <a:gd name="connsiteY5" fmla="*/ 1287888 h 1571223"/>
              <a:gd name="connsiteX6" fmla="*/ 446338 w 997522"/>
              <a:gd name="connsiteY6" fmla="*/ 1571223 h 1571223"/>
              <a:gd name="connsiteX0" fmla="*/ 549369 w 994217"/>
              <a:gd name="connsiteY0" fmla="*/ 0 h 1571223"/>
              <a:gd name="connsiteX1" fmla="*/ 36726 w 994217"/>
              <a:gd name="connsiteY1" fmla="*/ 285326 h 1571223"/>
              <a:gd name="connsiteX2" fmla="*/ 100074 w 994217"/>
              <a:gd name="connsiteY2" fmla="*/ 847492 h 1571223"/>
              <a:gd name="connsiteX3" fmla="*/ 572613 w 994217"/>
              <a:gd name="connsiteY3" fmla="*/ 1062978 h 1571223"/>
              <a:gd name="connsiteX4" fmla="*/ 928301 w 994217"/>
              <a:gd name="connsiteY4" fmla="*/ 1267155 h 1571223"/>
              <a:gd name="connsiteX5" fmla="*/ 948614 w 994217"/>
              <a:gd name="connsiteY5" fmla="*/ 1287888 h 1571223"/>
              <a:gd name="connsiteX6" fmla="*/ 446338 w 994217"/>
              <a:gd name="connsiteY6" fmla="*/ 1571223 h 1571223"/>
              <a:gd name="connsiteX0" fmla="*/ 549369 w 941745"/>
              <a:gd name="connsiteY0" fmla="*/ 0 h 1571223"/>
              <a:gd name="connsiteX1" fmla="*/ 36726 w 941745"/>
              <a:gd name="connsiteY1" fmla="*/ 285326 h 1571223"/>
              <a:gd name="connsiteX2" fmla="*/ 100074 w 941745"/>
              <a:gd name="connsiteY2" fmla="*/ 847492 h 1571223"/>
              <a:gd name="connsiteX3" fmla="*/ 572613 w 941745"/>
              <a:gd name="connsiteY3" fmla="*/ 1062978 h 1571223"/>
              <a:gd name="connsiteX4" fmla="*/ 928301 w 941745"/>
              <a:gd name="connsiteY4" fmla="*/ 1267155 h 1571223"/>
              <a:gd name="connsiteX5" fmla="*/ 826340 w 941745"/>
              <a:gd name="connsiteY5" fmla="*/ 1442060 h 1571223"/>
              <a:gd name="connsiteX6" fmla="*/ 446338 w 941745"/>
              <a:gd name="connsiteY6" fmla="*/ 1571223 h 1571223"/>
              <a:gd name="connsiteX0" fmla="*/ 549369 w 956199"/>
              <a:gd name="connsiteY0" fmla="*/ 0 h 1571223"/>
              <a:gd name="connsiteX1" fmla="*/ 36726 w 956199"/>
              <a:gd name="connsiteY1" fmla="*/ 285326 h 1571223"/>
              <a:gd name="connsiteX2" fmla="*/ 100074 w 956199"/>
              <a:gd name="connsiteY2" fmla="*/ 847492 h 1571223"/>
              <a:gd name="connsiteX3" fmla="*/ 572613 w 956199"/>
              <a:gd name="connsiteY3" fmla="*/ 1062978 h 1571223"/>
              <a:gd name="connsiteX4" fmla="*/ 944250 w 956199"/>
              <a:gd name="connsiteY4" fmla="*/ 1309685 h 1571223"/>
              <a:gd name="connsiteX5" fmla="*/ 826340 w 956199"/>
              <a:gd name="connsiteY5" fmla="*/ 1442060 h 1571223"/>
              <a:gd name="connsiteX6" fmla="*/ 446338 w 956199"/>
              <a:gd name="connsiteY6" fmla="*/ 1571223 h 1571223"/>
              <a:gd name="connsiteX0" fmla="*/ 549369 w 944678"/>
              <a:gd name="connsiteY0" fmla="*/ 0 h 1571223"/>
              <a:gd name="connsiteX1" fmla="*/ 36726 w 944678"/>
              <a:gd name="connsiteY1" fmla="*/ 285326 h 1571223"/>
              <a:gd name="connsiteX2" fmla="*/ 100074 w 944678"/>
              <a:gd name="connsiteY2" fmla="*/ 847492 h 1571223"/>
              <a:gd name="connsiteX3" fmla="*/ 572613 w 944678"/>
              <a:gd name="connsiteY3" fmla="*/ 1062978 h 1571223"/>
              <a:gd name="connsiteX4" fmla="*/ 944250 w 944678"/>
              <a:gd name="connsiteY4" fmla="*/ 1309685 h 1571223"/>
              <a:gd name="connsiteX5" fmla="*/ 826340 w 944678"/>
              <a:gd name="connsiteY5" fmla="*/ 1442060 h 1571223"/>
              <a:gd name="connsiteX6" fmla="*/ 446338 w 944678"/>
              <a:gd name="connsiteY6" fmla="*/ 1571223 h 1571223"/>
              <a:gd name="connsiteX0" fmla="*/ 549369 w 877068"/>
              <a:gd name="connsiteY0" fmla="*/ 0 h 1571223"/>
              <a:gd name="connsiteX1" fmla="*/ 36726 w 877068"/>
              <a:gd name="connsiteY1" fmla="*/ 285326 h 1571223"/>
              <a:gd name="connsiteX2" fmla="*/ 100074 w 877068"/>
              <a:gd name="connsiteY2" fmla="*/ 847492 h 1571223"/>
              <a:gd name="connsiteX3" fmla="*/ 572613 w 877068"/>
              <a:gd name="connsiteY3" fmla="*/ 1062978 h 1571223"/>
              <a:gd name="connsiteX4" fmla="*/ 869822 w 877068"/>
              <a:gd name="connsiteY4" fmla="*/ 1213992 h 1571223"/>
              <a:gd name="connsiteX5" fmla="*/ 826340 w 877068"/>
              <a:gd name="connsiteY5" fmla="*/ 1442060 h 1571223"/>
              <a:gd name="connsiteX6" fmla="*/ 446338 w 877068"/>
              <a:gd name="connsiteY6" fmla="*/ 1571223 h 1571223"/>
              <a:gd name="connsiteX0" fmla="*/ 549369 w 877068"/>
              <a:gd name="connsiteY0" fmla="*/ 0 h 1571608"/>
              <a:gd name="connsiteX1" fmla="*/ 36726 w 877068"/>
              <a:gd name="connsiteY1" fmla="*/ 285326 h 1571608"/>
              <a:gd name="connsiteX2" fmla="*/ 100074 w 877068"/>
              <a:gd name="connsiteY2" fmla="*/ 847492 h 1571608"/>
              <a:gd name="connsiteX3" fmla="*/ 572613 w 877068"/>
              <a:gd name="connsiteY3" fmla="*/ 1062978 h 1571608"/>
              <a:gd name="connsiteX4" fmla="*/ 869822 w 877068"/>
              <a:gd name="connsiteY4" fmla="*/ 1213992 h 1571608"/>
              <a:gd name="connsiteX5" fmla="*/ 826340 w 877068"/>
              <a:gd name="connsiteY5" fmla="*/ 1442060 h 1571608"/>
              <a:gd name="connsiteX6" fmla="*/ 446338 w 877068"/>
              <a:gd name="connsiteY6" fmla="*/ 1571223 h 1571608"/>
              <a:gd name="connsiteX0" fmla="*/ 549369 w 872667"/>
              <a:gd name="connsiteY0" fmla="*/ 0 h 1561022"/>
              <a:gd name="connsiteX1" fmla="*/ 36726 w 872667"/>
              <a:gd name="connsiteY1" fmla="*/ 285326 h 1561022"/>
              <a:gd name="connsiteX2" fmla="*/ 100074 w 872667"/>
              <a:gd name="connsiteY2" fmla="*/ 847492 h 1561022"/>
              <a:gd name="connsiteX3" fmla="*/ 572613 w 872667"/>
              <a:gd name="connsiteY3" fmla="*/ 1062978 h 1561022"/>
              <a:gd name="connsiteX4" fmla="*/ 869822 w 872667"/>
              <a:gd name="connsiteY4" fmla="*/ 1213992 h 1561022"/>
              <a:gd name="connsiteX5" fmla="*/ 826340 w 872667"/>
              <a:gd name="connsiteY5" fmla="*/ 1442060 h 1561022"/>
              <a:gd name="connsiteX6" fmla="*/ 552663 w 872667"/>
              <a:gd name="connsiteY6" fmla="*/ 1560590 h 1561022"/>
              <a:gd name="connsiteX0" fmla="*/ 520820 w 870699"/>
              <a:gd name="connsiteY0" fmla="*/ 0 h 1550389"/>
              <a:gd name="connsiteX1" fmla="*/ 34758 w 870699"/>
              <a:gd name="connsiteY1" fmla="*/ 274693 h 1550389"/>
              <a:gd name="connsiteX2" fmla="*/ 98106 w 870699"/>
              <a:gd name="connsiteY2" fmla="*/ 836859 h 1550389"/>
              <a:gd name="connsiteX3" fmla="*/ 570645 w 870699"/>
              <a:gd name="connsiteY3" fmla="*/ 1052345 h 1550389"/>
              <a:gd name="connsiteX4" fmla="*/ 867854 w 870699"/>
              <a:gd name="connsiteY4" fmla="*/ 1203359 h 1550389"/>
              <a:gd name="connsiteX5" fmla="*/ 824372 w 870699"/>
              <a:gd name="connsiteY5" fmla="*/ 1431427 h 1550389"/>
              <a:gd name="connsiteX6" fmla="*/ 550695 w 870699"/>
              <a:gd name="connsiteY6" fmla="*/ 1549957 h 1550389"/>
              <a:gd name="connsiteX0" fmla="*/ 520820 w 900450"/>
              <a:gd name="connsiteY0" fmla="*/ 0 h 1550339"/>
              <a:gd name="connsiteX1" fmla="*/ 34758 w 900450"/>
              <a:gd name="connsiteY1" fmla="*/ 274693 h 1550339"/>
              <a:gd name="connsiteX2" fmla="*/ 98106 w 900450"/>
              <a:gd name="connsiteY2" fmla="*/ 836859 h 1550339"/>
              <a:gd name="connsiteX3" fmla="*/ 570645 w 900450"/>
              <a:gd name="connsiteY3" fmla="*/ 1052345 h 1550339"/>
              <a:gd name="connsiteX4" fmla="*/ 899751 w 900450"/>
              <a:gd name="connsiteY4" fmla="*/ 1261838 h 1550339"/>
              <a:gd name="connsiteX5" fmla="*/ 824372 w 900450"/>
              <a:gd name="connsiteY5" fmla="*/ 1431427 h 1550339"/>
              <a:gd name="connsiteX6" fmla="*/ 550695 w 900450"/>
              <a:gd name="connsiteY6" fmla="*/ 1549957 h 1550339"/>
              <a:gd name="connsiteX0" fmla="*/ 520212 w 914533"/>
              <a:gd name="connsiteY0" fmla="*/ 0 h 1550339"/>
              <a:gd name="connsiteX1" fmla="*/ 34150 w 914533"/>
              <a:gd name="connsiteY1" fmla="*/ 274693 h 1550339"/>
              <a:gd name="connsiteX2" fmla="*/ 97498 w 914533"/>
              <a:gd name="connsiteY2" fmla="*/ 836859 h 1550339"/>
              <a:gd name="connsiteX3" fmla="*/ 554089 w 914533"/>
              <a:gd name="connsiteY3" fmla="*/ 1009815 h 1550339"/>
              <a:gd name="connsiteX4" fmla="*/ 899143 w 914533"/>
              <a:gd name="connsiteY4" fmla="*/ 1261838 h 1550339"/>
              <a:gd name="connsiteX5" fmla="*/ 823764 w 914533"/>
              <a:gd name="connsiteY5" fmla="*/ 1431427 h 1550339"/>
              <a:gd name="connsiteX6" fmla="*/ 550087 w 914533"/>
              <a:gd name="connsiteY6" fmla="*/ 1549957 h 1550339"/>
              <a:gd name="connsiteX0" fmla="*/ 545994 w 940315"/>
              <a:gd name="connsiteY0" fmla="*/ 0 h 1550339"/>
              <a:gd name="connsiteX1" fmla="*/ 28034 w 940315"/>
              <a:gd name="connsiteY1" fmla="*/ 428865 h 1550339"/>
              <a:gd name="connsiteX2" fmla="*/ 123280 w 940315"/>
              <a:gd name="connsiteY2" fmla="*/ 836859 h 1550339"/>
              <a:gd name="connsiteX3" fmla="*/ 579871 w 940315"/>
              <a:gd name="connsiteY3" fmla="*/ 1009815 h 1550339"/>
              <a:gd name="connsiteX4" fmla="*/ 924925 w 940315"/>
              <a:gd name="connsiteY4" fmla="*/ 1261838 h 1550339"/>
              <a:gd name="connsiteX5" fmla="*/ 849546 w 940315"/>
              <a:gd name="connsiteY5" fmla="*/ 1431427 h 1550339"/>
              <a:gd name="connsiteX6" fmla="*/ 575869 w 940315"/>
              <a:gd name="connsiteY6" fmla="*/ 1549957 h 1550339"/>
              <a:gd name="connsiteX0" fmla="*/ 519617 w 913938"/>
              <a:gd name="connsiteY0" fmla="*/ 0 h 1550339"/>
              <a:gd name="connsiteX1" fmla="*/ 1657 w 913938"/>
              <a:gd name="connsiteY1" fmla="*/ 428865 h 1550339"/>
              <a:gd name="connsiteX2" fmla="*/ 96903 w 913938"/>
              <a:gd name="connsiteY2" fmla="*/ 836859 h 1550339"/>
              <a:gd name="connsiteX3" fmla="*/ 553494 w 913938"/>
              <a:gd name="connsiteY3" fmla="*/ 1009815 h 1550339"/>
              <a:gd name="connsiteX4" fmla="*/ 898548 w 913938"/>
              <a:gd name="connsiteY4" fmla="*/ 1261838 h 1550339"/>
              <a:gd name="connsiteX5" fmla="*/ 823169 w 913938"/>
              <a:gd name="connsiteY5" fmla="*/ 1431427 h 1550339"/>
              <a:gd name="connsiteX6" fmla="*/ 549492 w 913938"/>
              <a:gd name="connsiteY6" fmla="*/ 1549957 h 1550339"/>
              <a:gd name="connsiteX0" fmla="*/ 514629 w 908950"/>
              <a:gd name="connsiteY0" fmla="*/ 0 h 1550339"/>
              <a:gd name="connsiteX1" fmla="*/ 1986 w 908950"/>
              <a:gd name="connsiteY1" fmla="*/ 349121 h 1550339"/>
              <a:gd name="connsiteX2" fmla="*/ 91915 w 908950"/>
              <a:gd name="connsiteY2" fmla="*/ 836859 h 1550339"/>
              <a:gd name="connsiteX3" fmla="*/ 548506 w 908950"/>
              <a:gd name="connsiteY3" fmla="*/ 1009815 h 1550339"/>
              <a:gd name="connsiteX4" fmla="*/ 893560 w 908950"/>
              <a:gd name="connsiteY4" fmla="*/ 1261838 h 1550339"/>
              <a:gd name="connsiteX5" fmla="*/ 818181 w 908950"/>
              <a:gd name="connsiteY5" fmla="*/ 1431427 h 1550339"/>
              <a:gd name="connsiteX6" fmla="*/ 544504 w 908950"/>
              <a:gd name="connsiteY6" fmla="*/ 1549957 h 1550339"/>
              <a:gd name="connsiteX0" fmla="*/ 547970 w 942291"/>
              <a:gd name="connsiteY0" fmla="*/ 0 h 1550339"/>
              <a:gd name="connsiteX1" fmla="*/ 35327 w 942291"/>
              <a:gd name="connsiteY1" fmla="*/ 349121 h 1550339"/>
              <a:gd name="connsiteX2" fmla="*/ 103991 w 942291"/>
              <a:gd name="connsiteY2" fmla="*/ 778380 h 1550339"/>
              <a:gd name="connsiteX3" fmla="*/ 581847 w 942291"/>
              <a:gd name="connsiteY3" fmla="*/ 1009815 h 1550339"/>
              <a:gd name="connsiteX4" fmla="*/ 926901 w 942291"/>
              <a:gd name="connsiteY4" fmla="*/ 1261838 h 1550339"/>
              <a:gd name="connsiteX5" fmla="*/ 851522 w 942291"/>
              <a:gd name="connsiteY5" fmla="*/ 1431427 h 1550339"/>
              <a:gd name="connsiteX6" fmla="*/ 577845 w 942291"/>
              <a:gd name="connsiteY6" fmla="*/ 1549957 h 1550339"/>
              <a:gd name="connsiteX0" fmla="*/ 544655 w 938976"/>
              <a:gd name="connsiteY0" fmla="*/ 0 h 1550339"/>
              <a:gd name="connsiteX1" fmla="*/ 32012 w 938976"/>
              <a:gd name="connsiteY1" fmla="*/ 349121 h 1550339"/>
              <a:gd name="connsiteX2" fmla="*/ 100676 w 938976"/>
              <a:gd name="connsiteY2" fmla="*/ 778380 h 1550339"/>
              <a:gd name="connsiteX3" fmla="*/ 578532 w 938976"/>
              <a:gd name="connsiteY3" fmla="*/ 1009815 h 1550339"/>
              <a:gd name="connsiteX4" fmla="*/ 923586 w 938976"/>
              <a:gd name="connsiteY4" fmla="*/ 1261838 h 1550339"/>
              <a:gd name="connsiteX5" fmla="*/ 848207 w 938976"/>
              <a:gd name="connsiteY5" fmla="*/ 1431427 h 1550339"/>
              <a:gd name="connsiteX6" fmla="*/ 574530 w 938976"/>
              <a:gd name="connsiteY6" fmla="*/ 1549957 h 1550339"/>
              <a:gd name="connsiteX0" fmla="*/ 544655 w 953174"/>
              <a:gd name="connsiteY0" fmla="*/ 0 h 1550384"/>
              <a:gd name="connsiteX1" fmla="*/ 32012 w 953174"/>
              <a:gd name="connsiteY1" fmla="*/ 349121 h 1550384"/>
              <a:gd name="connsiteX2" fmla="*/ 100676 w 953174"/>
              <a:gd name="connsiteY2" fmla="*/ 778380 h 1550384"/>
              <a:gd name="connsiteX3" fmla="*/ 578532 w 953174"/>
              <a:gd name="connsiteY3" fmla="*/ 1009815 h 1550384"/>
              <a:gd name="connsiteX4" fmla="*/ 939535 w 953174"/>
              <a:gd name="connsiteY4" fmla="*/ 1208676 h 1550384"/>
              <a:gd name="connsiteX5" fmla="*/ 848207 w 953174"/>
              <a:gd name="connsiteY5" fmla="*/ 1431427 h 1550384"/>
              <a:gd name="connsiteX6" fmla="*/ 574530 w 953174"/>
              <a:gd name="connsiteY6" fmla="*/ 1549957 h 1550384"/>
              <a:gd name="connsiteX0" fmla="*/ 544655 w 940524"/>
              <a:gd name="connsiteY0" fmla="*/ 0 h 1550384"/>
              <a:gd name="connsiteX1" fmla="*/ 32012 w 940524"/>
              <a:gd name="connsiteY1" fmla="*/ 349121 h 1550384"/>
              <a:gd name="connsiteX2" fmla="*/ 100676 w 940524"/>
              <a:gd name="connsiteY2" fmla="*/ 778380 h 1550384"/>
              <a:gd name="connsiteX3" fmla="*/ 578532 w 940524"/>
              <a:gd name="connsiteY3" fmla="*/ 1009815 h 1550384"/>
              <a:gd name="connsiteX4" fmla="*/ 939535 w 940524"/>
              <a:gd name="connsiteY4" fmla="*/ 1208676 h 1550384"/>
              <a:gd name="connsiteX5" fmla="*/ 848207 w 940524"/>
              <a:gd name="connsiteY5" fmla="*/ 1431427 h 1550384"/>
              <a:gd name="connsiteX6" fmla="*/ 574530 w 940524"/>
              <a:gd name="connsiteY6" fmla="*/ 1549957 h 1550384"/>
              <a:gd name="connsiteX0" fmla="*/ 544655 w 939536"/>
              <a:gd name="connsiteY0" fmla="*/ 0 h 1549957"/>
              <a:gd name="connsiteX1" fmla="*/ 32012 w 939536"/>
              <a:gd name="connsiteY1" fmla="*/ 349121 h 1549957"/>
              <a:gd name="connsiteX2" fmla="*/ 100676 w 939536"/>
              <a:gd name="connsiteY2" fmla="*/ 778380 h 1549957"/>
              <a:gd name="connsiteX3" fmla="*/ 578532 w 939536"/>
              <a:gd name="connsiteY3" fmla="*/ 1009815 h 1549957"/>
              <a:gd name="connsiteX4" fmla="*/ 939535 w 939536"/>
              <a:gd name="connsiteY4" fmla="*/ 1208676 h 1549957"/>
              <a:gd name="connsiteX5" fmla="*/ 574530 w 939536"/>
              <a:gd name="connsiteY5" fmla="*/ 1549957 h 1549957"/>
              <a:gd name="connsiteX0" fmla="*/ 544655 w 939536"/>
              <a:gd name="connsiteY0" fmla="*/ 0 h 1549989"/>
              <a:gd name="connsiteX1" fmla="*/ 32012 w 939536"/>
              <a:gd name="connsiteY1" fmla="*/ 349121 h 1549989"/>
              <a:gd name="connsiteX2" fmla="*/ 100676 w 939536"/>
              <a:gd name="connsiteY2" fmla="*/ 778380 h 1549989"/>
              <a:gd name="connsiteX3" fmla="*/ 578532 w 939536"/>
              <a:gd name="connsiteY3" fmla="*/ 1009815 h 1549989"/>
              <a:gd name="connsiteX4" fmla="*/ 939535 w 939536"/>
              <a:gd name="connsiteY4" fmla="*/ 1208676 h 1549989"/>
              <a:gd name="connsiteX5" fmla="*/ 574530 w 939536"/>
              <a:gd name="connsiteY5" fmla="*/ 1549957 h 1549989"/>
              <a:gd name="connsiteX0" fmla="*/ 564311 w 959191"/>
              <a:gd name="connsiteY0" fmla="*/ 0 h 1549989"/>
              <a:gd name="connsiteX1" fmla="*/ 51668 w 959191"/>
              <a:gd name="connsiteY1" fmla="*/ 349121 h 1549989"/>
              <a:gd name="connsiteX2" fmla="*/ 120332 w 959191"/>
              <a:gd name="connsiteY2" fmla="*/ 778380 h 1549989"/>
              <a:gd name="connsiteX3" fmla="*/ 959191 w 959191"/>
              <a:gd name="connsiteY3" fmla="*/ 1208676 h 1549989"/>
              <a:gd name="connsiteX4" fmla="*/ 594186 w 959191"/>
              <a:gd name="connsiteY4" fmla="*/ 1549957 h 1549989"/>
              <a:gd name="connsiteX0" fmla="*/ 536395 w 942821"/>
              <a:gd name="connsiteY0" fmla="*/ 0 h 1549991"/>
              <a:gd name="connsiteX1" fmla="*/ 23752 w 942821"/>
              <a:gd name="connsiteY1" fmla="*/ 349121 h 1549991"/>
              <a:gd name="connsiteX2" fmla="*/ 172161 w 942821"/>
              <a:gd name="connsiteY2" fmla="*/ 895338 h 1549991"/>
              <a:gd name="connsiteX3" fmla="*/ 931275 w 942821"/>
              <a:gd name="connsiteY3" fmla="*/ 1208676 h 1549991"/>
              <a:gd name="connsiteX4" fmla="*/ 566270 w 942821"/>
              <a:gd name="connsiteY4" fmla="*/ 1549957 h 1549991"/>
              <a:gd name="connsiteX0" fmla="*/ 535089 w 890908"/>
              <a:gd name="connsiteY0" fmla="*/ 0 h 1549986"/>
              <a:gd name="connsiteX1" fmla="*/ 22446 w 890908"/>
              <a:gd name="connsiteY1" fmla="*/ 349121 h 1549986"/>
              <a:gd name="connsiteX2" fmla="*/ 170855 w 890908"/>
              <a:gd name="connsiteY2" fmla="*/ 895338 h 1549986"/>
              <a:gd name="connsiteX3" fmla="*/ 876806 w 890908"/>
              <a:gd name="connsiteY3" fmla="*/ 1166146 h 1549986"/>
              <a:gd name="connsiteX4" fmla="*/ 564964 w 890908"/>
              <a:gd name="connsiteY4" fmla="*/ 1549957 h 1549986"/>
              <a:gd name="connsiteX0" fmla="*/ 535089 w 877693"/>
              <a:gd name="connsiteY0" fmla="*/ 0 h 1549987"/>
              <a:gd name="connsiteX1" fmla="*/ 22446 w 877693"/>
              <a:gd name="connsiteY1" fmla="*/ 349121 h 1549987"/>
              <a:gd name="connsiteX2" fmla="*/ 170855 w 877693"/>
              <a:gd name="connsiteY2" fmla="*/ 895338 h 1549987"/>
              <a:gd name="connsiteX3" fmla="*/ 876806 w 877693"/>
              <a:gd name="connsiteY3" fmla="*/ 1166146 h 1549987"/>
              <a:gd name="connsiteX4" fmla="*/ 564964 w 877693"/>
              <a:gd name="connsiteY4" fmla="*/ 1549957 h 1549987"/>
              <a:gd name="connsiteX0" fmla="*/ 535089 w 877693"/>
              <a:gd name="connsiteY0" fmla="*/ 0 h 1549999"/>
              <a:gd name="connsiteX1" fmla="*/ 22446 w 877693"/>
              <a:gd name="connsiteY1" fmla="*/ 349121 h 1549999"/>
              <a:gd name="connsiteX2" fmla="*/ 170855 w 877693"/>
              <a:gd name="connsiteY2" fmla="*/ 895338 h 1549999"/>
              <a:gd name="connsiteX3" fmla="*/ 876806 w 877693"/>
              <a:gd name="connsiteY3" fmla="*/ 1245890 h 1549999"/>
              <a:gd name="connsiteX4" fmla="*/ 564964 w 877693"/>
              <a:gd name="connsiteY4" fmla="*/ 1549957 h 1549999"/>
              <a:gd name="connsiteX0" fmla="*/ 535089 w 876905"/>
              <a:gd name="connsiteY0" fmla="*/ 0 h 1550001"/>
              <a:gd name="connsiteX1" fmla="*/ 22446 w 876905"/>
              <a:gd name="connsiteY1" fmla="*/ 349121 h 1550001"/>
              <a:gd name="connsiteX2" fmla="*/ 170855 w 876905"/>
              <a:gd name="connsiteY2" fmla="*/ 895338 h 1550001"/>
              <a:gd name="connsiteX3" fmla="*/ 876806 w 876905"/>
              <a:gd name="connsiteY3" fmla="*/ 1245890 h 1550001"/>
              <a:gd name="connsiteX4" fmla="*/ 564964 w 876905"/>
              <a:gd name="connsiteY4" fmla="*/ 1549957 h 1550001"/>
              <a:gd name="connsiteX0" fmla="*/ 502546 w 874771"/>
              <a:gd name="connsiteY0" fmla="*/ 0 h 1561876"/>
              <a:gd name="connsiteX1" fmla="*/ 20312 w 874771"/>
              <a:gd name="connsiteY1" fmla="*/ 360996 h 1561876"/>
              <a:gd name="connsiteX2" fmla="*/ 168721 w 874771"/>
              <a:gd name="connsiteY2" fmla="*/ 907213 h 1561876"/>
              <a:gd name="connsiteX3" fmla="*/ 874672 w 874771"/>
              <a:gd name="connsiteY3" fmla="*/ 1257765 h 1561876"/>
              <a:gd name="connsiteX4" fmla="*/ 562830 w 874771"/>
              <a:gd name="connsiteY4" fmla="*/ 1561832 h 1561876"/>
              <a:gd name="connsiteX0" fmla="*/ 502546 w 874771"/>
              <a:gd name="connsiteY0" fmla="*/ 0 h 1561876"/>
              <a:gd name="connsiteX1" fmla="*/ 20312 w 874771"/>
              <a:gd name="connsiteY1" fmla="*/ 360996 h 1561876"/>
              <a:gd name="connsiteX2" fmla="*/ 168721 w 874771"/>
              <a:gd name="connsiteY2" fmla="*/ 907213 h 1561876"/>
              <a:gd name="connsiteX3" fmla="*/ 874672 w 874771"/>
              <a:gd name="connsiteY3" fmla="*/ 1257765 h 1561876"/>
              <a:gd name="connsiteX4" fmla="*/ 562830 w 874771"/>
              <a:gd name="connsiteY4" fmla="*/ 1561832 h 1561876"/>
              <a:gd name="connsiteX0" fmla="*/ 502546 w 874771"/>
              <a:gd name="connsiteY0" fmla="*/ 0 h 1561876"/>
              <a:gd name="connsiteX1" fmla="*/ 20312 w 874771"/>
              <a:gd name="connsiteY1" fmla="*/ 360996 h 1561876"/>
              <a:gd name="connsiteX2" fmla="*/ 168721 w 874771"/>
              <a:gd name="connsiteY2" fmla="*/ 907213 h 1561876"/>
              <a:gd name="connsiteX3" fmla="*/ 874672 w 874771"/>
              <a:gd name="connsiteY3" fmla="*/ 1257765 h 1561876"/>
              <a:gd name="connsiteX4" fmla="*/ 562830 w 874771"/>
              <a:gd name="connsiteY4" fmla="*/ 1561832 h 1561876"/>
              <a:gd name="connsiteX0" fmla="*/ 480572 w 873336"/>
              <a:gd name="connsiteY0" fmla="*/ 0 h 1537812"/>
              <a:gd name="connsiteX1" fmla="*/ 18877 w 873336"/>
              <a:gd name="connsiteY1" fmla="*/ 336932 h 1537812"/>
              <a:gd name="connsiteX2" fmla="*/ 167286 w 873336"/>
              <a:gd name="connsiteY2" fmla="*/ 883149 h 1537812"/>
              <a:gd name="connsiteX3" fmla="*/ 873237 w 873336"/>
              <a:gd name="connsiteY3" fmla="*/ 1233701 h 1537812"/>
              <a:gd name="connsiteX4" fmla="*/ 561395 w 873336"/>
              <a:gd name="connsiteY4" fmla="*/ 1537768 h 1537812"/>
              <a:gd name="connsiteX0" fmla="*/ 480572 w 873336"/>
              <a:gd name="connsiteY0" fmla="*/ 0 h 1537812"/>
              <a:gd name="connsiteX1" fmla="*/ 18877 w 873336"/>
              <a:gd name="connsiteY1" fmla="*/ 336932 h 1537812"/>
              <a:gd name="connsiteX2" fmla="*/ 167286 w 873336"/>
              <a:gd name="connsiteY2" fmla="*/ 883149 h 1537812"/>
              <a:gd name="connsiteX3" fmla="*/ 873237 w 873336"/>
              <a:gd name="connsiteY3" fmla="*/ 1233701 h 1537812"/>
              <a:gd name="connsiteX4" fmla="*/ 561395 w 873336"/>
              <a:gd name="connsiteY4" fmla="*/ 1537768 h 1537812"/>
              <a:gd name="connsiteX0" fmla="*/ 498791 w 891555"/>
              <a:gd name="connsiteY0" fmla="*/ 0 h 1537812"/>
              <a:gd name="connsiteX1" fmla="*/ 16556 w 891555"/>
              <a:gd name="connsiteY1" fmla="*/ 452436 h 1537812"/>
              <a:gd name="connsiteX2" fmla="*/ 185505 w 891555"/>
              <a:gd name="connsiteY2" fmla="*/ 883149 h 1537812"/>
              <a:gd name="connsiteX3" fmla="*/ 891456 w 891555"/>
              <a:gd name="connsiteY3" fmla="*/ 1233701 h 1537812"/>
              <a:gd name="connsiteX4" fmla="*/ 579614 w 891555"/>
              <a:gd name="connsiteY4" fmla="*/ 1537768 h 1537812"/>
              <a:gd name="connsiteX0" fmla="*/ 482240 w 875004"/>
              <a:gd name="connsiteY0" fmla="*/ 0 h 1537812"/>
              <a:gd name="connsiteX1" fmla="*/ 5 w 875004"/>
              <a:gd name="connsiteY1" fmla="*/ 452436 h 1537812"/>
              <a:gd name="connsiteX2" fmla="*/ 168954 w 875004"/>
              <a:gd name="connsiteY2" fmla="*/ 883149 h 1537812"/>
              <a:gd name="connsiteX3" fmla="*/ 874905 w 875004"/>
              <a:gd name="connsiteY3" fmla="*/ 1233701 h 1537812"/>
              <a:gd name="connsiteX4" fmla="*/ 563063 w 875004"/>
              <a:gd name="connsiteY4" fmla="*/ 1537768 h 1537812"/>
              <a:gd name="connsiteX0" fmla="*/ 482240 w 858575"/>
              <a:gd name="connsiteY0" fmla="*/ 0 h 1537796"/>
              <a:gd name="connsiteX1" fmla="*/ 5 w 858575"/>
              <a:gd name="connsiteY1" fmla="*/ 452436 h 1537796"/>
              <a:gd name="connsiteX2" fmla="*/ 168954 w 858575"/>
              <a:gd name="connsiteY2" fmla="*/ 883149 h 1537796"/>
              <a:gd name="connsiteX3" fmla="*/ 858473 w 858575"/>
              <a:gd name="connsiteY3" fmla="*/ 1127823 h 1537796"/>
              <a:gd name="connsiteX4" fmla="*/ 563063 w 858575"/>
              <a:gd name="connsiteY4" fmla="*/ 1537768 h 1537796"/>
              <a:gd name="connsiteX0" fmla="*/ 482240 w 858886"/>
              <a:gd name="connsiteY0" fmla="*/ 0 h 1537797"/>
              <a:gd name="connsiteX1" fmla="*/ 5 w 858886"/>
              <a:gd name="connsiteY1" fmla="*/ 452436 h 1537797"/>
              <a:gd name="connsiteX2" fmla="*/ 168954 w 858886"/>
              <a:gd name="connsiteY2" fmla="*/ 883149 h 1537797"/>
              <a:gd name="connsiteX3" fmla="*/ 858473 w 858886"/>
              <a:gd name="connsiteY3" fmla="*/ 1127823 h 1537797"/>
              <a:gd name="connsiteX4" fmla="*/ 563063 w 858886"/>
              <a:gd name="connsiteY4" fmla="*/ 1537768 h 1537797"/>
              <a:gd name="connsiteX0" fmla="*/ 482254 w 860112"/>
              <a:gd name="connsiteY0" fmla="*/ 0 h 1537796"/>
              <a:gd name="connsiteX1" fmla="*/ 19 w 860112"/>
              <a:gd name="connsiteY1" fmla="*/ 452436 h 1537796"/>
              <a:gd name="connsiteX2" fmla="*/ 464738 w 860112"/>
              <a:gd name="connsiteY2" fmla="*/ 786897 h 1537796"/>
              <a:gd name="connsiteX3" fmla="*/ 858487 w 860112"/>
              <a:gd name="connsiteY3" fmla="*/ 1127823 h 1537796"/>
              <a:gd name="connsiteX4" fmla="*/ 563077 w 860112"/>
              <a:gd name="connsiteY4" fmla="*/ 1537768 h 1537796"/>
              <a:gd name="connsiteX0" fmla="*/ 482254 w 860112"/>
              <a:gd name="connsiteY0" fmla="*/ 0 h 1537796"/>
              <a:gd name="connsiteX1" fmla="*/ 19 w 860112"/>
              <a:gd name="connsiteY1" fmla="*/ 452436 h 1537796"/>
              <a:gd name="connsiteX2" fmla="*/ 464738 w 860112"/>
              <a:gd name="connsiteY2" fmla="*/ 786897 h 1537796"/>
              <a:gd name="connsiteX3" fmla="*/ 858487 w 860112"/>
              <a:gd name="connsiteY3" fmla="*/ 1127823 h 1537796"/>
              <a:gd name="connsiteX4" fmla="*/ 563077 w 860112"/>
              <a:gd name="connsiteY4" fmla="*/ 1537768 h 1537796"/>
              <a:gd name="connsiteX0" fmla="*/ 478147 w 856005"/>
              <a:gd name="connsiteY0" fmla="*/ 0 h 1537796"/>
              <a:gd name="connsiteX1" fmla="*/ 20 w 856005"/>
              <a:gd name="connsiteY1" fmla="*/ 476499 h 1537796"/>
              <a:gd name="connsiteX2" fmla="*/ 460631 w 856005"/>
              <a:gd name="connsiteY2" fmla="*/ 786897 h 1537796"/>
              <a:gd name="connsiteX3" fmla="*/ 854380 w 856005"/>
              <a:gd name="connsiteY3" fmla="*/ 1127823 h 1537796"/>
              <a:gd name="connsiteX4" fmla="*/ 558970 w 856005"/>
              <a:gd name="connsiteY4" fmla="*/ 1537768 h 1537796"/>
              <a:gd name="connsiteX0" fmla="*/ 478147 w 856005"/>
              <a:gd name="connsiteY0" fmla="*/ 0 h 1537796"/>
              <a:gd name="connsiteX1" fmla="*/ 20 w 856005"/>
              <a:gd name="connsiteY1" fmla="*/ 476499 h 1537796"/>
              <a:gd name="connsiteX2" fmla="*/ 460631 w 856005"/>
              <a:gd name="connsiteY2" fmla="*/ 786897 h 1537796"/>
              <a:gd name="connsiteX3" fmla="*/ 854380 w 856005"/>
              <a:gd name="connsiteY3" fmla="*/ 1127823 h 1537796"/>
              <a:gd name="connsiteX4" fmla="*/ 558970 w 856005"/>
              <a:gd name="connsiteY4" fmla="*/ 1537768 h 1537796"/>
              <a:gd name="connsiteX0" fmla="*/ 478147 w 856005"/>
              <a:gd name="connsiteY0" fmla="*/ 0 h 1537796"/>
              <a:gd name="connsiteX1" fmla="*/ 20 w 856005"/>
              <a:gd name="connsiteY1" fmla="*/ 476499 h 1537796"/>
              <a:gd name="connsiteX2" fmla="*/ 460631 w 856005"/>
              <a:gd name="connsiteY2" fmla="*/ 786897 h 1537796"/>
              <a:gd name="connsiteX3" fmla="*/ 854380 w 856005"/>
              <a:gd name="connsiteY3" fmla="*/ 1127823 h 1537796"/>
              <a:gd name="connsiteX4" fmla="*/ 558970 w 856005"/>
              <a:gd name="connsiteY4" fmla="*/ 1537768 h 1537796"/>
              <a:gd name="connsiteX0" fmla="*/ 478147 w 856005"/>
              <a:gd name="connsiteY0" fmla="*/ 0 h 1537796"/>
              <a:gd name="connsiteX1" fmla="*/ 20 w 856005"/>
              <a:gd name="connsiteY1" fmla="*/ 476499 h 1537796"/>
              <a:gd name="connsiteX2" fmla="*/ 460631 w 856005"/>
              <a:gd name="connsiteY2" fmla="*/ 786897 h 1537796"/>
              <a:gd name="connsiteX3" fmla="*/ 854380 w 856005"/>
              <a:gd name="connsiteY3" fmla="*/ 1127823 h 1537796"/>
              <a:gd name="connsiteX4" fmla="*/ 558970 w 856005"/>
              <a:gd name="connsiteY4" fmla="*/ 1537768 h 1537796"/>
              <a:gd name="connsiteX0" fmla="*/ 478147 w 855435"/>
              <a:gd name="connsiteY0" fmla="*/ 0 h 1537796"/>
              <a:gd name="connsiteX1" fmla="*/ 20 w 855435"/>
              <a:gd name="connsiteY1" fmla="*/ 476499 h 1537796"/>
              <a:gd name="connsiteX2" fmla="*/ 481957 w 855435"/>
              <a:gd name="connsiteY2" fmla="*/ 776903 h 1537796"/>
              <a:gd name="connsiteX3" fmla="*/ 854380 w 855435"/>
              <a:gd name="connsiteY3" fmla="*/ 1127823 h 1537796"/>
              <a:gd name="connsiteX4" fmla="*/ 558970 w 855435"/>
              <a:gd name="connsiteY4" fmla="*/ 1537768 h 1537796"/>
              <a:gd name="connsiteX0" fmla="*/ 478147 w 854382"/>
              <a:gd name="connsiteY0" fmla="*/ 0 h 1537796"/>
              <a:gd name="connsiteX1" fmla="*/ 20 w 854382"/>
              <a:gd name="connsiteY1" fmla="*/ 476499 h 1537796"/>
              <a:gd name="connsiteX2" fmla="*/ 481957 w 854382"/>
              <a:gd name="connsiteY2" fmla="*/ 776903 h 1537796"/>
              <a:gd name="connsiteX3" fmla="*/ 854380 w 854382"/>
              <a:gd name="connsiteY3" fmla="*/ 1127823 h 1537796"/>
              <a:gd name="connsiteX4" fmla="*/ 486465 w 854382"/>
              <a:gd name="connsiteY4" fmla="*/ 1537768 h 1537796"/>
              <a:gd name="connsiteX0" fmla="*/ 478146 w 884237"/>
              <a:gd name="connsiteY0" fmla="*/ 0 h 1537794"/>
              <a:gd name="connsiteX1" fmla="*/ 19 w 884237"/>
              <a:gd name="connsiteY1" fmla="*/ 476499 h 1537794"/>
              <a:gd name="connsiteX2" fmla="*/ 481956 w 884237"/>
              <a:gd name="connsiteY2" fmla="*/ 776903 h 1537794"/>
              <a:gd name="connsiteX3" fmla="*/ 884235 w 884237"/>
              <a:gd name="connsiteY3" fmla="*/ 1097843 h 1537794"/>
              <a:gd name="connsiteX4" fmla="*/ 486464 w 884237"/>
              <a:gd name="connsiteY4" fmla="*/ 1537768 h 1537794"/>
              <a:gd name="connsiteX0" fmla="*/ 478152 w 884243"/>
              <a:gd name="connsiteY0" fmla="*/ 0 h 1537794"/>
              <a:gd name="connsiteX1" fmla="*/ 25 w 884243"/>
              <a:gd name="connsiteY1" fmla="*/ 476499 h 1537794"/>
              <a:gd name="connsiteX2" fmla="*/ 481962 w 884243"/>
              <a:gd name="connsiteY2" fmla="*/ 776903 h 1537794"/>
              <a:gd name="connsiteX3" fmla="*/ 884241 w 884243"/>
              <a:gd name="connsiteY3" fmla="*/ 1097843 h 1537794"/>
              <a:gd name="connsiteX4" fmla="*/ 486470 w 884243"/>
              <a:gd name="connsiteY4" fmla="*/ 1537768 h 1537794"/>
              <a:gd name="connsiteX0" fmla="*/ 478235 w 884326"/>
              <a:gd name="connsiteY0" fmla="*/ 0 h 1537794"/>
              <a:gd name="connsiteX1" fmla="*/ 108 w 884326"/>
              <a:gd name="connsiteY1" fmla="*/ 476499 h 1537794"/>
              <a:gd name="connsiteX2" fmla="*/ 482045 w 884326"/>
              <a:gd name="connsiteY2" fmla="*/ 776903 h 1537794"/>
              <a:gd name="connsiteX3" fmla="*/ 884324 w 884326"/>
              <a:gd name="connsiteY3" fmla="*/ 1097843 h 1537794"/>
              <a:gd name="connsiteX4" fmla="*/ 486553 w 884326"/>
              <a:gd name="connsiteY4" fmla="*/ 1537768 h 1537794"/>
              <a:gd name="connsiteX0" fmla="*/ 478235 w 884326"/>
              <a:gd name="connsiteY0" fmla="*/ 0 h 1537794"/>
              <a:gd name="connsiteX1" fmla="*/ 108 w 884326"/>
              <a:gd name="connsiteY1" fmla="*/ 476499 h 1537794"/>
              <a:gd name="connsiteX2" fmla="*/ 482045 w 884326"/>
              <a:gd name="connsiteY2" fmla="*/ 776903 h 1537794"/>
              <a:gd name="connsiteX3" fmla="*/ 884324 w 884326"/>
              <a:gd name="connsiteY3" fmla="*/ 1097843 h 1537794"/>
              <a:gd name="connsiteX4" fmla="*/ 486553 w 884326"/>
              <a:gd name="connsiteY4" fmla="*/ 1537768 h 1537794"/>
              <a:gd name="connsiteX0" fmla="*/ 478235 w 884326"/>
              <a:gd name="connsiteY0" fmla="*/ 0 h 1537794"/>
              <a:gd name="connsiteX1" fmla="*/ 108 w 884326"/>
              <a:gd name="connsiteY1" fmla="*/ 476499 h 1537794"/>
              <a:gd name="connsiteX2" fmla="*/ 482045 w 884326"/>
              <a:gd name="connsiteY2" fmla="*/ 776903 h 1537794"/>
              <a:gd name="connsiteX3" fmla="*/ 884324 w 884326"/>
              <a:gd name="connsiteY3" fmla="*/ 1097843 h 1537794"/>
              <a:gd name="connsiteX4" fmla="*/ 486553 w 884326"/>
              <a:gd name="connsiteY4" fmla="*/ 1537768 h 1537794"/>
              <a:gd name="connsiteX0" fmla="*/ 478235 w 884326"/>
              <a:gd name="connsiteY0" fmla="*/ 0 h 1537794"/>
              <a:gd name="connsiteX1" fmla="*/ 108 w 884326"/>
              <a:gd name="connsiteY1" fmla="*/ 476499 h 1537794"/>
              <a:gd name="connsiteX2" fmla="*/ 482045 w 884326"/>
              <a:gd name="connsiteY2" fmla="*/ 776903 h 1537794"/>
              <a:gd name="connsiteX3" fmla="*/ 884324 w 884326"/>
              <a:gd name="connsiteY3" fmla="*/ 1097843 h 1537794"/>
              <a:gd name="connsiteX4" fmla="*/ 486553 w 884326"/>
              <a:gd name="connsiteY4" fmla="*/ 1537768 h 1537794"/>
              <a:gd name="connsiteX0" fmla="*/ 478127 w 884218"/>
              <a:gd name="connsiteY0" fmla="*/ 0 h 1537794"/>
              <a:gd name="connsiteX1" fmla="*/ 0 w 884218"/>
              <a:gd name="connsiteY1" fmla="*/ 476499 h 1537794"/>
              <a:gd name="connsiteX2" fmla="*/ 481937 w 884218"/>
              <a:gd name="connsiteY2" fmla="*/ 776903 h 1537794"/>
              <a:gd name="connsiteX3" fmla="*/ 884216 w 884218"/>
              <a:gd name="connsiteY3" fmla="*/ 1097843 h 1537794"/>
              <a:gd name="connsiteX4" fmla="*/ 486445 w 884218"/>
              <a:gd name="connsiteY4" fmla="*/ 1537768 h 1537794"/>
              <a:gd name="connsiteX0" fmla="*/ 478127 w 884308"/>
              <a:gd name="connsiteY0" fmla="*/ 0 h 1537819"/>
              <a:gd name="connsiteX1" fmla="*/ 0 w 884308"/>
              <a:gd name="connsiteY1" fmla="*/ 476499 h 1537819"/>
              <a:gd name="connsiteX2" fmla="*/ 481937 w 884308"/>
              <a:gd name="connsiteY2" fmla="*/ 776903 h 1537819"/>
              <a:gd name="connsiteX3" fmla="*/ 884216 w 884308"/>
              <a:gd name="connsiteY3" fmla="*/ 1097843 h 1537819"/>
              <a:gd name="connsiteX4" fmla="*/ 486445 w 884308"/>
              <a:gd name="connsiteY4" fmla="*/ 1537768 h 1537819"/>
              <a:gd name="connsiteX0" fmla="*/ 478127 w 884522"/>
              <a:gd name="connsiteY0" fmla="*/ 0 h 1537798"/>
              <a:gd name="connsiteX1" fmla="*/ 0 w 884522"/>
              <a:gd name="connsiteY1" fmla="*/ 476499 h 1537798"/>
              <a:gd name="connsiteX2" fmla="*/ 481937 w 884522"/>
              <a:gd name="connsiteY2" fmla="*/ 776903 h 1537798"/>
              <a:gd name="connsiteX3" fmla="*/ 884216 w 884522"/>
              <a:gd name="connsiteY3" fmla="*/ 1097843 h 1537798"/>
              <a:gd name="connsiteX4" fmla="*/ 486445 w 884522"/>
              <a:gd name="connsiteY4" fmla="*/ 1537768 h 1537798"/>
              <a:gd name="connsiteX0" fmla="*/ 478235 w 884630"/>
              <a:gd name="connsiteY0" fmla="*/ 0 h 1537798"/>
              <a:gd name="connsiteX1" fmla="*/ 108 w 884630"/>
              <a:gd name="connsiteY1" fmla="*/ 476499 h 1537798"/>
              <a:gd name="connsiteX2" fmla="*/ 482045 w 884630"/>
              <a:gd name="connsiteY2" fmla="*/ 776903 h 1537798"/>
              <a:gd name="connsiteX3" fmla="*/ 884324 w 884630"/>
              <a:gd name="connsiteY3" fmla="*/ 1097843 h 1537798"/>
              <a:gd name="connsiteX4" fmla="*/ 486553 w 884630"/>
              <a:gd name="connsiteY4" fmla="*/ 1537768 h 1537798"/>
              <a:gd name="connsiteX0" fmla="*/ 435611 w 842006"/>
              <a:gd name="connsiteY0" fmla="*/ 0 h 1537798"/>
              <a:gd name="connsiteX1" fmla="*/ 135 w 842006"/>
              <a:gd name="connsiteY1" fmla="*/ 456512 h 1537798"/>
              <a:gd name="connsiteX2" fmla="*/ 439421 w 842006"/>
              <a:gd name="connsiteY2" fmla="*/ 776903 h 1537798"/>
              <a:gd name="connsiteX3" fmla="*/ 841700 w 842006"/>
              <a:gd name="connsiteY3" fmla="*/ 1097843 h 1537798"/>
              <a:gd name="connsiteX4" fmla="*/ 443929 w 842006"/>
              <a:gd name="connsiteY4" fmla="*/ 1537768 h 1537798"/>
              <a:gd name="connsiteX0" fmla="*/ 435611 w 842006"/>
              <a:gd name="connsiteY0" fmla="*/ 0 h 1537798"/>
              <a:gd name="connsiteX1" fmla="*/ 135 w 842006"/>
              <a:gd name="connsiteY1" fmla="*/ 456512 h 1537798"/>
              <a:gd name="connsiteX2" fmla="*/ 439421 w 842006"/>
              <a:gd name="connsiteY2" fmla="*/ 776903 h 1537798"/>
              <a:gd name="connsiteX3" fmla="*/ 841700 w 842006"/>
              <a:gd name="connsiteY3" fmla="*/ 1097843 h 1537798"/>
              <a:gd name="connsiteX4" fmla="*/ 443929 w 842006"/>
              <a:gd name="connsiteY4" fmla="*/ 1537768 h 1537798"/>
              <a:gd name="connsiteX0" fmla="*/ 410044 w 816439"/>
              <a:gd name="connsiteY0" fmla="*/ 0 h 1537798"/>
              <a:gd name="connsiteX1" fmla="*/ 158 w 816439"/>
              <a:gd name="connsiteY1" fmla="*/ 471503 h 1537798"/>
              <a:gd name="connsiteX2" fmla="*/ 413854 w 816439"/>
              <a:gd name="connsiteY2" fmla="*/ 776903 h 1537798"/>
              <a:gd name="connsiteX3" fmla="*/ 816133 w 816439"/>
              <a:gd name="connsiteY3" fmla="*/ 1097843 h 1537798"/>
              <a:gd name="connsiteX4" fmla="*/ 418362 w 816439"/>
              <a:gd name="connsiteY4" fmla="*/ 1537768 h 1537798"/>
              <a:gd name="connsiteX0" fmla="*/ 410044 w 816439"/>
              <a:gd name="connsiteY0" fmla="*/ 0 h 1537798"/>
              <a:gd name="connsiteX1" fmla="*/ 158 w 816439"/>
              <a:gd name="connsiteY1" fmla="*/ 471503 h 1537798"/>
              <a:gd name="connsiteX2" fmla="*/ 413854 w 816439"/>
              <a:gd name="connsiteY2" fmla="*/ 776903 h 1537798"/>
              <a:gd name="connsiteX3" fmla="*/ 816133 w 816439"/>
              <a:gd name="connsiteY3" fmla="*/ 1097843 h 1537798"/>
              <a:gd name="connsiteX4" fmla="*/ 418362 w 816439"/>
              <a:gd name="connsiteY4" fmla="*/ 1537768 h 1537798"/>
              <a:gd name="connsiteX0" fmla="*/ 328916 w 735311"/>
              <a:gd name="connsiteY0" fmla="*/ 0 h 1537798"/>
              <a:gd name="connsiteX1" fmla="*/ 333 w 735311"/>
              <a:gd name="connsiteY1" fmla="*/ 417528 h 1537798"/>
              <a:gd name="connsiteX2" fmla="*/ 332726 w 735311"/>
              <a:gd name="connsiteY2" fmla="*/ 776903 h 1537798"/>
              <a:gd name="connsiteX3" fmla="*/ 735005 w 735311"/>
              <a:gd name="connsiteY3" fmla="*/ 1097843 h 1537798"/>
              <a:gd name="connsiteX4" fmla="*/ 337234 w 735311"/>
              <a:gd name="connsiteY4" fmla="*/ 1537768 h 1537798"/>
              <a:gd name="connsiteX0" fmla="*/ 328916 w 735311"/>
              <a:gd name="connsiteY0" fmla="*/ 0 h 1537798"/>
              <a:gd name="connsiteX1" fmla="*/ 333 w 735311"/>
              <a:gd name="connsiteY1" fmla="*/ 417528 h 1537798"/>
              <a:gd name="connsiteX2" fmla="*/ 332726 w 735311"/>
              <a:gd name="connsiteY2" fmla="*/ 776903 h 1537798"/>
              <a:gd name="connsiteX3" fmla="*/ 735005 w 735311"/>
              <a:gd name="connsiteY3" fmla="*/ 1097843 h 1537798"/>
              <a:gd name="connsiteX4" fmla="*/ 337234 w 735311"/>
              <a:gd name="connsiteY4" fmla="*/ 1537768 h 1537798"/>
              <a:gd name="connsiteX0" fmla="*/ 328916 w 662298"/>
              <a:gd name="connsiteY0" fmla="*/ 0 h 1537800"/>
              <a:gd name="connsiteX1" fmla="*/ 333 w 662298"/>
              <a:gd name="connsiteY1" fmla="*/ 417528 h 1537800"/>
              <a:gd name="connsiteX2" fmla="*/ 332726 w 662298"/>
              <a:gd name="connsiteY2" fmla="*/ 776903 h 1537800"/>
              <a:gd name="connsiteX3" fmla="*/ 661833 w 662298"/>
              <a:gd name="connsiteY3" fmla="*/ 1107368 h 1537800"/>
              <a:gd name="connsiteX4" fmla="*/ 337234 w 662298"/>
              <a:gd name="connsiteY4" fmla="*/ 1537768 h 1537800"/>
              <a:gd name="connsiteX0" fmla="*/ 328916 w 662298"/>
              <a:gd name="connsiteY0" fmla="*/ 0 h 1537800"/>
              <a:gd name="connsiteX1" fmla="*/ 333 w 662298"/>
              <a:gd name="connsiteY1" fmla="*/ 417528 h 1537800"/>
              <a:gd name="connsiteX2" fmla="*/ 332726 w 662298"/>
              <a:gd name="connsiteY2" fmla="*/ 776903 h 1537800"/>
              <a:gd name="connsiteX3" fmla="*/ 661833 w 662298"/>
              <a:gd name="connsiteY3" fmla="*/ 1107368 h 1537800"/>
              <a:gd name="connsiteX4" fmla="*/ 337234 w 662298"/>
              <a:gd name="connsiteY4" fmla="*/ 1537768 h 1537800"/>
              <a:gd name="connsiteX0" fmla="*/ 337013 w 670395"/>
              <a:gd name="connsiteY0" fmla="*/ 0 h 1537800"/>
              <a:gd name="connsiteX1" fmla="*/ 300 w 670395"/>
              <a:gd name="connsiteY1" fmla="*/ 379428 h 1537800"/>
              <a:gd name="connsiteX2" fmla="*/ 340823 w 670395"/>
              <a:gd name="connsiteY2" fmla="*/ 776903 h 1537800"/>
              <a:gd name="connsiteX3" fmla="*/ 669930 w 670395"/>
              <a:gd name="connsiteY3" fmla="*/ 1107368 h 1537800"/>
              <a:gd name="connsiteX4" fmla="*/ 345331 w 670395"/>
              <a:gd name="connsiteY4" fmla="*/ 1537768 h 1537800"/>
              <a:gd name="connsiteX0" fmla="*/ 337013 w 670395"/>
              <a:gd name="connsiteY0" fmla="*/ 0 h 1537800"/>
              <a:gd name="connsiteX1" fmla="*/ 300 w 670395"/>
              <a:gd name="connsiteY1" fmla="*/ 379428 h 1537800"/>
              <a:gd name="connsiteX2" fmla="*/ 340823 w 670395"/>
              <a:gd name="connsiteY2" fmla="*/ 776903 h 1537800"/>
              <a:gd name="connsiteX3" fmla="*/ 669930 w 670395"/>
              <a:gd name="connsiteY3" fmla="*/ 1107368 h 1537800"/>
              <a:gd name="connsiteX4" fmla="*/ 345331 w 670395"/>
              <a:gd name="connsiteY4" fmla="*/ 1537768 h 1537800"/>
              <a:gd name="connsiteX0" fmla="*/ 337013 w 670395"/>
              <a:gd name="connsiteY0" fmla="*/ 0 h 1537800"/>
              <a:gd name="connsiteX1" fmla="*/ 300 w 670395"/>
              <a:gd name="connsiteY1" fmla="*/ 379428 h 1537800"/>
              <a:gd name="connsiteX2" fmla="*/ 340823 w 670395"/>
              <a:gd name="connsiteY2" fmla="*/ 776903 h 1537800"/>
              <a:gd name="connsiteX3" fmla="*/ 669930 w 670395"/>
              <a:gd name="connsiteY3" fmla="*/ 1107368 h 1537800"/>
              <a:gd name="connsiteX4" fmla="*/ 345331 w 670395"/>
              <a:gd name="connsiteY4" fmla="*/ 1537768 h 1537800"/>
              <a:gd name="connsiteX0" fmla="*/ 320597 w 670240"/>
              <a:gd name="connsiteY0" fmla="*/ 0 h 1544150"/>
              <a:gd name="connsiteX1" fmla="*/ 145 w 670240"/>
              <a:gd name="connsiteY1" fmla="*/ 385778 h 1544150"/>
              <a:gd name="connsiteX2" fmla="*/ 340668 w 670240"/>
              <a:gd name="connsiteY2" fmla="*/ 783253 h 1544150"/>
              <a:gd name="connsiteX3" fmla="*/ 669775 w 670240"/>
              <a:gd name="connsiteY3" fmla="*/ 1113718 h 1544150"/>
              <a:gd name="connsiteX4" fmla="*/ 345176 w 670240"/>
              <a:gd name="connsiteY4" fmla="*/ 1544118 h 1544150"/>
              <a:gd name="connsiteX0" fmla="*/ 320879 w 670522"/>
              <a:gd name="connsiteY0" fmla="*/ 0 h 1544150"/>
              <a:gd name="connsiteX1" fmla="*/ 427 w 670522"/>
              <a:gd name="connsiteY1" fmla="*/ 385778 h 1544150"/>
              <a:gd name="connsiteX2" fmla="*/ 340950 w 670522"/>
              <a:gd name="connsiteY2" fmla="*/ 783253 h 1544150"/>
              <a:gd name="connsiteX3" fmla="*/ 670057 w 670522"/>
              <a:gd name="connsiteY3" fmla="*/ 1113718 h 1544150"/>
              <a:gd name="connsiteX4" fmla="*/ 345458 w 670522"/>
              <a:gd name="connsiteY4" fmla="*/ 1544118 h 1544150"/>
              <a:gd name="connsiteX0" fmla="*/ 320597 w 670240"/>
              <a:gd name="connsiteY0" fmla="*/ 0 h 1544150"/>
              <a:gd name="connsiteX1" fmla="*/ 145 w 670240"/>
              <a:gd name="connsiteY1" fmla="*/ 385778 h 1544150"/>
              <a:gd name="connsiteX2" fmla="*/ 340668 w 670240"/>
              <a:gd name="connsiteY2" fmla="*/ 783253 h 1544150"/>
              <a:gd name="connsiteX3" fmla="*/ 669775 w 670240"/>
              <a:gd name="connsiteY3" fmla="*/ 1113718 h 1544150"/>
              <a:gd name="connsiteX4" fmla="*/ 345176 w 670240"/>
              <a:gd name="connsiteY4" fmla="*/ 1544118 h 1544150"/>
              <a:gd name="connsiteX0" fmla="*/ 320597 w 670240"/>
              <a:gd name="connsiteY0" fmla="*/ 0 h 1544150"/>
              <a:gd name="connsiteX1" fmla="*/ 145 w 670240"/>
              <a:gd name="connsiteY1" fmla="*/ 392128 h 1544150"/>
              <a:gd name="connsiteX2" fmla="*/ 340668 w 670240"/>
              <a:gd name="connsiteY2" fmla="*/ 783253 h 1544150"/>
              <a:gd name="connsiteX3" fmla="*/ 669775 w 670240"/>
              <a:gd name="connsiteY3" fmla="*/ 1113718 h 1544150"/>
              <a:gd name="connsiteX4" fmla="*/ 345176 w 670240"/>
              <a:gd name="connsiteY4" fmla="*/ 1544118 h 1544150"/>
              <a:gd name="connsiteX0" fmla="*/ 320597 w 670240"/>
              <a:gd name="connsiteY0" fmla="*/ 0 h 1544150"/>
              <a:gd name="connsiteX1" fmla="*/ 145 w 670240"/>
              <a:gd name="connsiteY1" fmla="*/ 392128 h 1544150"/>
              <a:gd name="connsiteX2" fmla="*/ 340668 w 670240"/>
              <a:gd name="connsiteY2" fmla="*/ 783253 h 1544150"/>
              <a:gd name="connsiteX3" fmla="*/ 669775 w 670240"/>
              <a:gd name="connsiteY3" fmla="*/ 1113718 h 1544150"/>
              <a:gd name="connsiteX4" fmla="*/ 345176 w 670240"/>
              <a:gd name="connsiteY4" fmla="*/ 1544118 h 1544150"/>
              <a:gd name="connsiteX0" fmla="*/ 320597 w 670240"/>
              <a:gd name="connsiteY0" fmla="*/ 0 h 1544150"/>
              <a:gd name="connsiteX1" fmla="*/ 145 w 670240"/>
              <a:gd name="connsiteY1" fmla="*/ 392128 h 1544150"/>
              <a:gd name="connsiteX2" fmla="*/ 340668 w 670240"/>
              <a:gd name="connsiteY2" fmla="*/ 783253 h 1544150"/>
              <a:gd name="connsiteX3" fmla="*/ 669775 w 670240"/>
              <a:gd name="connsiteY3" fmla="*/ 1113718 h 1544150"/>
              <a:gd name="connsiteX4" fmla="*/ 345176 w 670240"/>
              <a:gd name="connsiteY4" fmla="*/ 1544118 h 1544150"/>
              <a:gd name="connsiteX0" fmla="*/ 321271 w 670914"/>
              <a:gd name="connsiteY0" fmla="*/ 0 h 1544150"/>
              <a:gd name="connsiteX1" fmla="*/ 819 w 670914"/>
              <a:gd name="connsiteY1" fmla="*/ 392128 h 1544150"/>
              <a:gd name="connsiteX2" fmla="*/ 341342 w 670914"/>
              <a:gd name="connsiteY2" fmla="*/ 783253 h 1544150"/>
              <a:gd name="connsiteX3" fmla="*/ 670449 w 670914"/>
              <a:gd name="connsiteY3" fmla="*/ 1113718 h 1544150"/>
              <a:gd name="connsiteX4" fmla="*/ 345850 w 670914"/>
              <a:gd name="connsiteY4" fmla="*/ 1544118 h 1544150"/>
              <a:gd name="connsiteX0" fmla="*/ 321271 w 670914"/>
              <a:gd name="connsiteY0" fmla="*/ 0 h 1544150"/>
              <a:gd name="connsiteX1" fmla="*/ 819 w 670914"/>
              <a:gd name="connsiteY1" fmla="*/ 392128 h 1544150"/>
              <a:gd name="connsiteX2" fmla="*/ 341342 w 670914"/>
              <a:gd name="connsiteY2" fmla="*/ 783253 h 1544150"/>
              <a:gd name="connsiteX3" fmla="*/ 670449 w 670914"/>
              <a:gd name="connsiteY3" fmla="*/ 1113718 h 1544150"/>
              <a:gd name="connsiteX4" fmla="*/ 345850 w 670914"/>
              <a:gd name="connsiteY4" fmla="*/ 1544118 h 1544150"/>
              <a:gd name="connsiteX0" fmla="*/ 321271 w 670536"/>
              <a:gd name="connsiteY0" fmla="*/ 0 h 1544145"/>
              <a:gd name="connsiteX1" fmla="*/ 819 w 670536"/>
              <a:gd name="connsiteY1" fmla="*/ 392128 h 1544145"/>
              <a:gd name="connsiteX2" fmla="*/ 341342 w 670536"/>
              <a:gd name="connsiteY2" fmla="*/ 783253 h 1544145"/>
              <a:gd name="connsiteX3" fmla="*/ 670449 w 670536"/>
              <a:gd name="connsiteY3" fmla="*/ 1113718 h 1544145"/>
              <a:gd name="connsiteX4" fmla="*/ 345850 w 670536"/>
              <a:gd name="connsiteY4" fmla="*/ 1544118 h 1544145"/>
              <a:gd name="connsiteX0" fmla="*/ 321271 w 673244"/>
              <a:gd name="connsiteY0" fmla="*/ 0 h 1544150"/>
              <a:gd name="connsiteX1" fmla="*/ 819 w 673244"/>
              <a:gd name="connsiteY1" fmla="*/ 392128 h 1544150"/>
              <a:gd name="connsiteX2" fmla="*/ 341342 w 673244"/>
              <a:gd name="connsiteY2" fmla="*/ 783253 h 1544150"/>
              <a:gd name="connsiteX3" fmla="*/ 673159 w 673244"/>
              <a:gd name="connsiteY3" fmla="*/ 1151818 h 1544150"/>
              <a:gd name="connsiteX4" fmla="*/ 345850 w 673244"/>
              <a:gd name="connsiteY4" fmla="*/ 1544118 h 1544150"/>
              <a:gd name="connsiteX0" fmla="*/ 321271 w 673244"/>
              <a:gd name="connsiteY0" fmla="*/ 0 h 1544150"/>
              <a:gd name="connsiteX1" fmla="*/ 819 w 673244"/>
              <a:gd name="connsiteY1" fmla="*/ 392128 h 1544150"/>
              <a:gd name="connsiteX2" fmla="*/ 341342 w 673244"/>
              <a:gd name="connsiteY2" fmla="*/ 783253 h 1544150"/>
              <a:gd name="connsiteX3" fmla="*/ 673159 w 673244"/>
              <a:gd name="connsiteY3" fmla="*/ 1151818 h 1544150"/>
              <a:gd name="connsiteX4" fmla="*/ 345850 w 673244"/>
              <a:gd name="connsiteY4" fmla="*/ 1544118 h 154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244" h="1544150">
                <a:moveTo>
                  <a:pt x="321271" y="0"/>
                </a:moveTo>
                <a:cubicBezTo>
                  <a:pt x="50634" y="6715"/>
                  <a:pt x="-7946" y="350486"/>
                  <a:pt x="819" y="392128"/>
                </a:cubicBezTo>
                <a:cubicBezTo>
                  <a:pt x="30985" y="535443"/>
                  <a:pt x="99201" y="783638"/>
                  <a:pt x="341342" y="783253"/>
                </a:cubicBezTo>
                <a:cubicBezTo>
                  <a:pt x="583483" y="782868"/>
                  <a:pt x="669297" y="1013140"/>
                  <a:pt x="673159" y="1151818"/>
                </a:cubicBezTo>
                <a:cubicBezTo>
                  <a:pt x="677021" y="1290496"/>
                  <a:pt x="549484" y="1547446"/>
                  <a:pt x="345850" y="154411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01C86E-9D7C-904B-8000-998F12A1D6CD}"/>
              </a:ext>
            </a:extLst>
          </p:cNvPr>
          <p:cNvSpPr/>
          <p:nvPr/>
        </p:nvSpPr>
        <p:spPr>
          <a:xfrm>
            <a:off x="3822121" y="1483242"/>
            <a:ext cx="388088" cy="388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Tick">
            <a:extLst>
              <a:ext uri="{FF2B5EF4-FFF2-40B4-BE49-F238E27FC236}">
                <a16:creationId xmlns:a16="http://schemas.microsoft.com/office/drawing/2014/main" id="{AC0BE220-2ED2-3447-B3E4-940123D80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1147" y="1531622"/>
            <a:ext cx="330036" cy="33003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A8EFEB-2654-FC4C-99F8-010D826634C1}"/>
              </a:ext>
            </a:extLst>
          </p:cNvPr>
          <p:cNvCxnSpPr>
            <a:cxnSpLocks/>
            <a:stCxn id="9" idx="0"/>
            <a:endCxn id="9" idx="4"/>
          </p:cNvCxnSpPr>
          <p:nvPr/>
        </p:nvCxnSpPr>
        <p:spPr>
          <a:xfrm>
            <a:off x="4065772" y="1210614"/>
            <a:ext cx="0" cy="154546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A8AAAA-9C17-7045-85F7-982A31B6A60B}"/>
              </a:ext>
            </a:extLst>
          </p:cNvPr>
          <p:cNvCxnSpPr>
            <a:cxnSpLocks/>
            <a:stCxn id="9" idx="6"/>
            <a:endCxn id="9" idx="2"/>
          </p:cNvCxnSpPr>
          <p:nvPr/>
        </p:nvCxnSpPr>
        <p:spPr>
          <a:xfrm flipH="1">
            <a:off x="3293039" y="1983347"/>
            <a:ext cx="154546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9991E4A5-5EC1-AA49-A816-77A6D2BA27D1}"/>
              </a:ext>
            </a:extLst>
          </p:cNvPr>
          <p:cNvSpPr/>
          <p:nvPr/>
        </p:nvSpPr>
        <p:spPr>
          <a:xfrm>
            <a:off x="3676888" y="1222309"/>
            <a:ext cx="758788" cy="7587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BDD5DD4-BDF3-A74E-B1AF-7B964C354162}"/>
              </a:ext>
            </a:extLst>
          </p:cNvPr>
          <p:cNvSpPr/>
          <p:nvPr/>
        </p:nvSpPr>
        <p:spPr>
          <a:xfrm>
            <a:off x="3686377" y="1995042"/>
            <a:ext cx="758788" cy="7587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A76278-DE0C-924C-ABF3-18F606B43715}"/>
              </a:ext>
            </a:extLst>
          </p:cNvPr>
          <p:cNvCxnSpPr>
            <a:stCxn id="25" idx="2"/>
            <a:endCxn id="25" idx="6"/>
          </p:cNvCxnSpPr>
          <p:nvPr/>
        </p:nvCxnSpPr>
        <p:spPr>
          <a:xfrm>
            <a:off x="3676888" y="1601703"/>
            <a:ext cx="75878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Graphic 29" descr="Alarm clock">
            <a:extLst>
              <a:ext uri="{FF2B5EF4-FFF2-40B4-BE49-F238E27FC236}">
                <a16:creationId xmlns:a16="http://schemas.microsoft.com/office/drawing/2014/main" id="{1BF3C310-0CE7-4B4F-B148-1B4FD43840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32" name="Graphic 31" descr="Clock">
            <a:extLst>
              <a:ext uri="{FF2B5EF4-FFF2-40B4-BE49-F238E27FC236}">
                <a16:creationId xmlns:a16="http://schemas.microsoft.com/office/drawing/2014/main" id="{8BB849F5-4A98-5F41-8743-EC6F817DC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57604" y="375802"/>
            <a:ext cx="914400" cy="914400"/>
          </a:xfrm>
          <a:prstGeom prst="rect">
            <a:avLst/>
          </a:prstGeom>
        </p:spPr>
      </p:pic>
      <p:pic>
        <p:nvPicPr>
          <p:cNvPr id="34" name="Graphic 33" descr="Watch">
            <a:extLst>
              <a:ext uri="{FF2B5EF4-FFF2-40B4-BE49-F238E27FC236}">
                <a16:creationId xmlns:a16="http://schemas.microsoft.com/office/drawing/2014/main" id="{6F41C006-C2A0-3C4D-958F-C626B1C804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09723" y="1460036"/>
            <a:ext cx="914400" cy="9144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8D4BB4C6-CBD8-B24D-9829-80A33F3A3AE5}"/>
              </a:ext>
            </a:extLst>
          </p:cNvPr>
          <p:cNvGrpSpPr/>
          <p:nvPr/>
        </p:nvGrpSpPr>
        <p:grpSpPr>
          <a:xfrm>
            <a:off x="7050198" y="925535"/>
            <a:ext cx="5008826" cy="5012346"/>
            <a:chOff x="1747574" y="4274461"/>
            <a:chExt cx="1545465" cy="154655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2556504-5994-7144-95FC-7C268F79DA52}"/>
                </a:ext>
              </a:extLst>
            </p:cNvPr>
            <p:cNvSpPr/>
            <p:nvPr/>
          </p:nvSpPr>
          <p:spPr>
            <a:xfrm>
              <a:off x="1747574" y="4275547"/>
              <a:ext cx="1545465" cy="15454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09D12CF-8DA1-5B4D-B22E-776F27FF2905}"/>
                </a:ext>
              </a:extLst>
            </p:cNvPr>
            <p:cNvSpPr/>
            <p:nvPr/>
          </p:nvSpPr>
          <p:spPr>
            <a:xfrm>
              <a:off x="2133501" y="4274461"/>
              <a:ext cx="767653" cy="1542480"/>
            </a:xfrm>
            <a:custGeom>
              <a:avLst/>
              <a:gdLst>
                <a:gd name="connsiteX0" fmla="*/ 599229 w 1044015"/>
                <a:gd name="connsiteY0" fmla="*/ 0 h 1571223"/>
                <a:gd name="connsiteX1" fmla="*/ 19679 w 1044015"/>
                <a:gd name="connsiteY1" fmla="*/ 270457 h 1571223"/>
                <a:gd name="connsiteX2" fmla="*/ 187105 w 1044015"/>
                <a:gd name="connsiteY2" fmla="*/ 914400 h 1571223"/>
                <a:gd name="connsiteX3" fmla="*/ 689381 w 1044015"/>
                <a:gd name="connsiteY3" fmla="*/ 1107583 h 1571223"/>
                <a:gd name="connsiteX4" fmla="*/ 985595 w 1044015"/>
                <a:gd name="connsiteY4" fmla="*/ 1133341 h 1571223"/>
                <a:gd name="connsiteX5" fmla="*/ 998474 w 1044015"/>
                <a:gd name="connsiteY5" fmla="*/ 1287888 h 1571223"/>
                <a:gd name="connsiteX6" fmla="*/ 496198 w 1044015"/>
                <a:gd name="connsiteY6" fmla="*/ 1571223 h 1571223"/>
                <a:gd name="connsiteX0" fmla="*/ 540338 w 985124"/>
                <a:gd name="connsiteY0" fmla="*/ 0 h 1571223"/>
                <a:gd name="connsiteX1" fmla="*/ 27695 w 985124"/>
                <a:gd name="connsiteY1" fmla="*/ 285326 h 1571223"/>
                <a:gd name="connsiteX2" fmla="*/ 128214 w 985124"/>
                <a:gd name="connsiteY2" fmla="*/ 914400 h 1571223"/>
                <a:gd name="connsiteX3" fmla="*/ 630490 w 985124"/>
                <a:gd name="connsiteY3" fmla="*/ 1107583 h 1571223"/>
                <a:gd name="connsiteX4" fmla="*/ 926704 w 985124"/>
                <a:gd name="connsiteY4" fmla="*/ 1133341 h 1571223"/>
                <a:gd name="connsiteX5" fmla="*/ 939583 w 985124"/>
                <a:gd name="connsiteY5" fmla="*/ 1287888 h 1571223"/>
                <a:gd name="connsiteX6" fmla="*/ 437307 w 985124"/>
                <a:gd name="connsiteY6" fmla="*/ 1571223 h 1571223"/>
                <a:gd name="connsiteX0" fmla="*/ 559886 w 1004672"/>
                <a:gd name="connsiteY0" fmla="*/ 0 h 1571223"/>
                <a:gd name="connsiteX1" fmla="*/ 47243 w 1004672"/>
                <a:gd name="connsiteY1" fmla="*/ 285326 h 1571223"/>
                <a:gd name="connsiteX2" fmla="*/ 147762 w 1004672"/>
                <a:gd name="connsiteY2" fmla="*/ 914400 h 1571223"/>
                <a:gd name="connsiteX3" fmla="*/ 650038 w 1004672"/>
                <a:gd name="connsiteY3" fmla="*/ 1107583 h 1571223"/>
                <a:gd name="connsiteX4" fmla="*/ 946252 w 1004672"/>
                <a:gd name="connsiteY4" fmla="*/ 1133341 h 1571223"/>
                <a:gd name="connsiteX5" fmla="*/ 959131 w 1004672"/>
                <a:gd name="connsiteY5" fmla="*/ 1287888 h 1571223"/>
                <a:gd name="connsiteX6" fmla="*/ 456855 w 1004672"/>
                <a:gd name="connsiteY6" fmla="*/ 1571223 h 1571223"/>
                <a:gd name="connsiteX0" fmla="*/ 552050 w 996836"/>
                <a:gd name="connsiteY0" fmla="*/ 0 h 1571223"/>
                <a:gd name="connsiteX1" fmla="*/ 39407 w 996836"/>
                <a:gd name="connsiteY1" fmla="*/ 285326 h 1571223"/>
                <a:gd name="connsiteX2" fmla="*/ 102755 w 996836"/>
                <a:gd name="connsiteY2" fmla="*/ 847492 h 1571223"/>
                <a:gd name="connsiteX3" fmla="*/ 642202 w 996836"/>
                <a:gd name="connsiteY3" fmla="*/ 1107583 h 1571223"/>
                <a:gd name="connsiteX4" fmla="*/ 938416 w 996836"/>
                <a:gd name="connsiteY4" fmla="*/ 1133341 h 1571223"/>
                <a:gd name="connsiteX5" fmla="*/ 951295 w 996836"/>
                <a:gd name="connsiteY5" fmla="*/ 1287888 h 1571223"/>
                <a:gd name="connsiteX6" fmla="*/ 449019 w 996836"/>
                <a:gd name="connsiteY6" fmla="*/ 1571223 h 1571223"/>
                <a:gd name="connsiteX0" fmla="*/ 549369 w 997522"/>
                <a:gd name="connsiteY0" fmla="*/ 0 h 1571223"/>
                <a:gd name="connsiteX1" fmla="*/ 36726 w 997522"/>
                <a:gd name="connsiteY1" fmla="*/ 285326 h 1571223"/>
                <a:gd name="connsiteX2" fmla="*/ 100074 w 997522"/>
                <a:gd name="connsiteY2" fmla="*/ 847492 h 1571223"/>
                <a:gd name="connsiteX3" fmla="*/ 572613 w 997522"/>
                <a:gd name="connsiteY3" fmla="*/ 1062978 h 1571223"/>
                <a:gd name="connsiteX4" fmla="*/ 935735 w 997522"/>
                <a:gd name="connsiteY4" fmla="*/ 1133341 h 1571223"/>
                <a:gd name="connsiteX5" fmla="*/ 948614 w 997522"/>
                <a:gd name="connsiteY5" fmla="*/ 1287888 h 1571223"/>
                <a:gd name="connsiteX6" fmla="*/ 446338 w 997522"/>
                <a:gd name="connsiteY6" fmla="*/ 1571223 h 1571223"/>
                <a:gd name="connsiteX0" fmla="*/ 549369 w 994217"/>
                <a:gd name="connsiteY0" fmla="*/ 0 h 1571223"/>
                <a:gd name="connsiteX1" fmla="*/ 36726 w 994217"/>
                <a:gd name="connsiteY1" fmla="*/ 285326 h 1571223"/>
                <a:gd name="connsiteX2" fmla="*/ 100074 w 994217"/>
                <a:gd name="connsiteY2" fmla="*/ 847492 h 1571223"/>
                <a:gd name="connsiteX3" fmla="*/ 572613 w 994217"/>
                <a:gd name="connsiteY3" fmla="*/ 1062978 h 1571223"/>
                <a:gd name="connsiteX4" fmla="*/ 928301 w 994217"/>
                <a:gd name="connsiteY4" fmla="*/ 1267155 h 1571223"/>
                <a:gd name="connsiteX5" fmla="*/ 948614 w 994217"/>
                <a:gd name="connsiteY5" fmla="*/ 1287888 h 1571223"/>
                <a:gd name="connsiteX6" fmla="*/ 446338 w 994217"/>
                <a:gd name="connsiteY6" fmla="*/ 1571223 h 1571223"/>
                <a:gd name="connsiteX0" fmla="*/ 549369 w 941745"/>
                <a:gd name="connsiteY0" fmla="*/ 0 h 1571223"/>
                <a:gd name="connsiteX1" fmla="*/ 36726 w 941745"/>
                <a:gd name="connsiteY1" fmla="*/ 285326 h 1571223"/>
                <a:gd name="connsiteX2" fmla="*/ 100074 w 941745"/>
                <a:gd name="connsiteY2" fmla="*/ 847492 h 1571223"/>
                <a:gd name="connsiteX3" fmla="*/ 572613 w 941745"/>
                <a:gd name="connsiteY3" fmla="*/ 1062978 h 1571223"/>
                <a:gd name="connsiteX4" fmla="*/ 928301 w 941745"/>
                <a:gd name="connsiteY4" fmla="*/ 1267155 h 1571223"/>
                <a:gd name="connsiteX5" fmla="*/ 826340 w 941745"/>
                <a:gd name="connsiteY5" fmla="*/ 1442060 h 1571223"/>
                <a:gd name="connsiteX6" fmla="*/ 446338 w 941745"/>
                <a:gd name="connsiteY6" fmla="*/ 1571223 h 1571223"/>
                <a:gd name="connsiteX0" fmla="*/ 549369 w 956199"/>
                <a:gd name="connsiteY0" fmla="*/ 0 h 1571223"/>
                <a:gd name="connsiteX1" fmla="*/ 36726 w 956199"/>
                <a:gd name="connsiteY1" fmla="*/ 285326 h 1571223"/>
                <a:gd name="connsiteX2" fmla="*/ 100074 w 956199"/>
                <a:gd name="connsiteY2" fmla="*/ 847492 h 1571223"/>
                <a:gd name="connsiteX3" fmla="*/ 572613 w 956199"/>
                <a:gd name="connsiteY3" fmla="*/ 1062978 h 1571223"/>
                <a:gd name="connsiteX4" fmla="*/ 944250 w 956199"/>
                <a:gd name="connsiteY4" fmla="*/ 1309685 h 1571223"/>
                <a:gd name="connsiteX5" fmla="*/ 826340 w 956199"/>
                <a:gd name="connsiteY5" fmla="*/ 1442060 h 1571223"/>
                <a:gd name="connsiteX6" fmla="*/ 446338 w 956199"/>
                <a:gd name="connsiteY6" fmla="*/ 1571223 h 1571223"/>
                <a:gd name="connsiteX0" fmla="*/ 549369 w 944678"/>
                <a:gd name="connsiteY0" fmla="*/ 0 h 1571223"/>
                <a:gd name="connsiteX1" fmla="*/ 36726 w 944678"/>
                <a:gd name="connsiteY1" fmla="*/ 285326 h 1571223"/>
                <a:gd name="connsiteX2" fmla="*/ 100074 w 944678"/>
                <a:gd name="connsiteY2" fmla="*/ 847492 h 1571223"/>
                <a:gd name="connsiteX3" fmla="*/ 572613 w 944678"/>
                <a:gd name="connsiteY3" fmla="*/ 1062978 h 1571223"/>
                <a:gd name="connsiteX4" fmla="*/ 944250 w 944678"/>
                <a:gd name="connsiteY4" fmla="*/ 1309685 h 1571223"/>
                <a:gd name="connsiteX5" fmla="*/ 826340 w 944678"/>
                <a:gd name="connsiteY5" fmla="*/ 1442060 h 1571223"/>
                <a:gd name="connsiteX6" fmla="*/ 446338 w 944678"/>
                <a:gd name="connsiteY6" fmla="*/ 1571223 h 1571223"/>
                <a:gd name="connsiteX0" fmla="*/ 549369 w 877068"/>
                <a:gd name="connsiteY0" fmla="*/ 0 h 1571223"/>
                <a:gd name="connsiteX1" fmla="*/ 36726 w 877068"/>
                <a:gd name="connsiteY1" fmla="*/ 285326 h 1571223"/>
                <a:gd name="connsiteX2" fmla="*/ 100074 w 877068"/>
                <a:gd name="connsiteY2" fmla="*/ 847492 h 1571223"/>
                <a:gd name="connsiteX3" fmla="*/ 572613 w 877068"/>
                <a:gd name="connsiteY3" fmla="*/ 1062978 h 1571223"/>
                <a:gd name="connsiteX4" fmla="*/ 869822 w 877068"/>
                <a:gd name="connsiteY4" fmla="*/ 1213992 h 1571223"/>
                <a:gd name="connsiteX5" fmla="*/ 826340 w 877068"/>
                <a:gd name="connsiteY5" fmla="*/ 1442060 h 1571223"/>
                <a:gd name="connsiteX6" fmla="*/ 446338 w 877068"/>
                <a:gd name="connsiteY6" fmla="*/ 1571223 h 1571223"/>
                <a:gd name="connsiteX0" fmla="*/ 549369 w 877068"/>
                <a:gd name="connsiteY0" fmla="*/ 0 h 1571608"/>
                <a:gd name="connsiteX1" fmla="*/ 36726 w 877068"/>
                <a:gd name="connsiteY1" fmla="*/ 285326 h 1571608"/>
                <a:gd name="connsiteX2" fmla="*/ 100074 w 877068"/>
                <a:gd name="connsiteY2" fmla="*/ 847492 h 1571608"/>
                <a:gd name="connsiteX3" fmla="*/ 572613 w 877068"/>
                <a:gd name="connsiteY3" fmla="*/ 1062978 h 1571608"/>
                <a:gd name="connsiteX4" fmla="*/ 869822 w 877068"/>
                <a:gd name="connsiteY4" fmla="*/ 1213992 h 1571608"/>
                <a:gd name="connsiteX5" fmla="*/ 826340 w 877068"/>
                <a:gd name="connsiteY5" fmla="*/ 1442060 h 1571608"/>
                <a:gd name="connsiteX6" fmla="*/ 446338 w 877068"/>
                <a:gd name="connsiteY6" fmla="*/ 1571223 h 1571608"/>
                <a:gd name="connsiteX0" fmla="*/ 549369 w 872667"/>
                <a:gd name="connsiteY0" fmla="*/ 0 h 1561022"/>
                <a:gd name="connsiteX1" fmla="*/ 36726 w 872667"/>
                <a:gd name="connsiteY1" fmla="*/ 285326 h 1561022"/>
                <a:gd name="connsiteX2" fmla="*/ 100074 w 872667"/>
                <a:gd name="connsiteY2" fmla="*/ 847492 h 1561022"/>
                <a:gd name="connsiteX3" fmla="*/ 572613 w 872667"/>
                <a:gd name="connsiteY3" fmla="*/ 1062978 h 1561022"/>
                <a:gd name="connsiteX4" fmla="*/ 869822 w 872667"/>
                <a:gd name="connsiteY4" fmla="*/ 1213992 h 1561022"/>
                <a:gd name="connsiteX5" fmla="*/ 826340 w 872667"/>
                <a:gd name="connsiteY5" fmla="*/ 1442060 h 1561022"/>
                <a:gd name="connsiteX6" fmla="*/ 552663 w 872667"/>
                <a:gd name="connsiteY6" fmla="*/ 1560590 h 1561022"/>
                <a:gd name="connsiteX0" fmla="*/ 520820 w 870699"/>
                <a:gd name="connsiteY0" fmla="*/ 0 h 1550389"/>
                <a:gd name="connsiteX1" fmla="*/ 34758 w 870699"/>
                <a:gd name="connsiteY1" fmla="*/ 274693 h 1550389"/>
                <a:gd name="connsiteX2" fmla="*/ 98106 w 870699"/>
                <a:gd name="connsiteY2" fmla="*/ 836859 h 1550389"/>
                <a:gd name="connsiteX3" fmla="*/ 570645 w 870699"/>
                <a:gd name="connsiteY3" fmla="*/ 1052345 h 1550389"/>
                <a:gd name="connsiteX4" fmla="*/ 867854 w 870699"/>
                <a:gd name="connsiteY4" fmla="*/ 1203359 h 1550389"/>
                <a:gd name="connsiteX5" fmla="*/ 824372 w 870699"/>
                <a:gd name="connsiteY5" fmla="*/ 1431427 h 1550389"/>
                <a:gd name="connsiteX6" fmla="*/ 550695 w 870699"/>
                <a:gd name="connsiteY6" fmla="*/ 1549957 h 1550389"/>
                <a:gd name="connsiteX0" fmla="*/ 520820 w 900450"/>
                <a:gd name="connsiteY0" fmla="*/ 0 h 1550339"/>
                <a:gd name="connsiteX1" fmla="*/ 34758 w 900450"/>
                <a:gd name="connsiteY1" fmla="*/ 274693 h 1550339"/>
                <a:gd name="connsiteX2" fmla="*/ 98106 w 900450"/>
                <a:gd name="connsiteY2" fmla="*/ 836859 h 1550339"/>
                <a:gd name="connsiteX3" fmla="*/ 570645 w 900450"/>
                <a:gd name="connsiteY3" fmla="*/ 1052345 h 1550339"/>
                <a:gd name="connsiteX4" fmla="*/ 899751 w 900450"/>
                <a:gd name="connsiteY4" fmla="*/ 1261838 h 1550339"/>
                <a:gd name="connsiteX5" fmla="*/ 824372 w 900450"/>
                <a:gd name="connsiteY5" fmla="*/ 1431427 h 1550339"/>
                <a:gd name="connsiteX6" fmla="*/ 550695 w 900450"/>
                <a:gd name="connsiteY6" fmla="*/ 1549957 h 1550339"/>
                <a:gd name="connsiteX0" fmla="*/ 520212 w 914533"/>
                <a:gd name="connsiteY0" fmla="*/ 0 h 1550339"/>
                <a:gd name="connsiteX1" fmla="*/ 34150 w 914533"/>
                <a:gd name="connsiteY1" fmla="*/ 274693 h 1550339"/>
                <a:gd name="connsiteX2" fmla="*/ 97498 w 914533"/>
                <a:gd name="connsiteY2" fmla="*/ 836859 h 1550339"/>
                <a:gd name="connsiteX3" fmla="*/ 554089 w 914533"/>
                <a:gd name="connsiteY3" fmla="*/ 1009815 h 1550339"/>
                <a:gd name="connsiteX4" fmla="*/ 899143 w 914533"/>
                <a:gd name="connsiteY4" fmla="*/ 1261838 h 1550339"/>
                <a:gd name="connsiteX5" fmla="*/ 823764 w 914533"/>
                <a:gd name="connsiteY5" fmla="*/ 1431427 h 1550339"/>
                <a:gd name="connsiteX6" fmla="*/ 550087 w 914533"/>
                <a:gd name="connsiteY6" fmla="*/ 1549957 h 1550339"/>
                <a:gd name="connsiteX0" fmla="*/ 545994 w 940315"/>
                <a:gd name="connsiteY0" fmla="*/ 0 h 1550339"/>
                <a:gd name="connsiteX1" fmla="*/ 28034 w 940315"/>
                <a:gd name="connsiteY1" fmla="*/ 428865 h 1550339"/>
                <a:gd name="connsiteX2" fmla="*/ 123280 w 940315"/>
                <a:gd name="connsiteY2" fmla="*/ 836859 h 1550339"/>
                <a:gd name="connsiteX3" fmla="*/ 579871 w 940315"/>
                <a:gd name="connsiteY3" fmla="*/ 1009815 h 1550339"/>
                <a:gd name="connsiteX4" fmla="*/ 924925 w 940315"/>
                <a:gd name="connsiteY4" fmla="*/ 1261838 h 1550339"/>
                <a:gd name="connsiteX5" fmla="*/ 849546 w 940315"/>
                <a:gd name="connsiteY5" fmla="*/ 1431427 h 1550339"/>
                <a:gd name="connsiteX6" fmla="*/ 575869 w 940315"/>
                <a:gd name="connsiteY6" fmla="*/ 1549957 h 1550339"/>
                <a:gd name="connsiteX0" fmla="*/ 519617 w 913938"/>
                <a:gd name="connsiteY0" fmla="*/ 0 h 1550339"/>
                <a:gd name="connsiteX1" fmla="*/ 1657 w 913938"/>
                <a:gd name="connsiteY1" fmla="*/ 428865 h 1550339"/>
                <a:gd name="connsiteX2" fmla="*/ 96903 w 913938"/>
                <a:gd name="connsiteY2" fmla="*/ 836859 h 1550339"/>
                <a:gd name="connsiteX3" fmla="*/ 553494 w 913938"/>
                <a:gd name="connsiteY3" fmla="*/ 1009815 h 1550339"/>
                <a:gd name="connsiteX4" fmla="*/ 898548 w 913938"/>
                <a:gd name="connsiteY4" fmla="*/ 1261838 h 1550339"/>
                <a:gd name="connsiteX5" fmla="*/ 823169 w 913938"/>
                <a:gd name="connsiteY5" fmla="*/ 1431427 h 1550339"/>
                <a:gd name="connsiteX6" fmla="*/ 549492 w 913938"/>
                <a:gd name="connsiteY6" fmla="*/ 1549957 h 1550339"/>
                <a:gd name="connsiteX0" fmla="*/ 514629 w 908950"/>
                <a:gd name="connsiteY0" fmla="*/ 0 h 1550339"/>
                <a:gd name="connsiteX1" fmla="*/ 1986 w 908950"/>
                <a:gd name="connsiteY1" fmla="*/ 349121 h 1550339"/>
                <a:gd name="connsiteX2" fmla="*/ 91915 w 908950"/>
                <a:gd name="connsiteY2" fmla="*/ 836859 h 1550339"/>
                <a:gd name="connsiteX3" fmla="*/ 548506 w 908950"/>
                <a:gd name="connsiteY3" fmla="*/ 1009815 h 1550339"/>
                <a:gd name="connsiteX4" fmla="*/ 893560 w 908950"/>
                <a:gd name="connsiteY4" fmla="*/ 1261838 h 1550339"/>
                <a:gd name="connsiteX5" fmla="*/ 818181 w 908950"/>
                <a:gd name="connsiteY5" fmla="*/ 1431427 h 1550339"/>
                <a:gd name="connsiteX6" fmla="*/ 544504 w 908950"/>
                <a:gd name="connsiteY6" fmla="*/ 1549957 h 1550339"/>
                <a:gd name="connsiteX0" fmla="*/ 547970 w 942291"/>
                <a:gd name="connsiteY0" fmla="*/ 0 h 1550339"/>
                <a:gd name="connsiteX1" fmla="*/ 35327 w 942291"/>
                <a:gd name="connsiteY1" fmla="*/ 349121 h 1550339"/>
                <a:gd name="connsiteX2" fmla="*/ 103991 w 942291"/>
                <a:gd name="connsiteY2" fmla="*/ 778380 h 1550339"/>
                <a:gd name="connsiteX3" fmla="*/ 581847 w 942291"/>
                <a:gd name="connsiteY3" fmla="*/ 1009815 h 1550339"/>
                <a:gd name="connsiteX4" fmla="*/ 926901 w 942291"/>
                <a:gd name="connsiteY4" fmla="*/ 1261838 h 1550339"/>
                <a:gd name="connsiteX5" fmla="*/ 851522 w 942291"/>
                <a:gd name="connsiteY5" fmla="*/ 1431427 h 1550339"/>
                <a:gd name="connsiteX6" fmla="*/ 577845 w 942291"/>
                <a:gd name="connsiteY6" fmla="*/ 1549957 h 1550339"/>
                <a:gd name="connsiteX0" fmla="*/ 544655 w 938976"/>
                <a:gd name="connsiteY0" fmla="*/ 0 h 1550339"/>
                <a:gd name="connsiteX1" fmla="*/ 32012 w 938976"/>
                <a:gd name="connsiteY1" fmla="*/ 349121 h 1550339"/>
                <a:gd name="connsiteX2" fmla="*/ 100676 w 938976"/>
                <a:gd name="connsiteY2" fmla="*/ 778380 h 1550339"/>
                <a:gd name="connsiteX3" fmla="*/ 578532 w 938976"/>
                <a:gd name="connsiteY3" fmla="*/ 1009815 h 1550339"/>
                <a:gd name="connsiteX4" fmla="*/ 923586 w 938976"/>
                <a:gd name="connsiteY4" fmla="*/ 1261838 h 1550339"/>
                <a:gd name="connsiteX5" fmla="*/ 848207 w 938976"/>
                <a:gd name="connsiteY5" fmla="*/ 1431427 h 1550339"/>
                <a:gd name="connsiteX6" fmla="*/ 574530 w 938976"/>
                <a:gd name="connsiteY6" fmla="*/ 1549957 h 1550339"/>
                <a:gd name="connsiteX0" fmla="*/ 544655 w 953174"/>
                <a:gd name="connsiteY0" fmla="*/ 0 h 1550384"/>
                <a:gd name="connsiteX1" fmla="*/ 32012 w 953174"/>
                <a:gd name="connsiteY1" fmla="*/ 349121 h 1550384"/>
                <a:gd name="connsiteX2" fmla="*/ 100676 w 953174"/>
                <a:gd name="connsiteY2" fmla="*/ 778380 h 1550384"/>
                <a:gd name="connsiteX3" fmla="*/ 578532 w 953174"/>
                <a:gd name="connsiteY3" fmla="*/ 1009815 h 1550384"/>
                <a:gd name="connsiteX4" fmla="*/ 939535 w 953174"/>
                <a:gd name="connsiteY4" fmla="*/ 1208676 h 1550384"/>
                <a:gd name="connsiteX5" fmla="*/ 848207 w 953174"/>
                <a:gd name="connsiteY5" fmla="*/ 1431427 h 1550384"/>
                <a:gd name="connsiteX6" fmla="*/ 574530 w 953174"/>
                <a:gd name="connsiteY6" fmla="*/ 1549957 h 1550384"/>
                <a:gd name="connsiteX0" fmla="*/ 544655 w 940524"/>
                <a:gd name="connsiteY0" fmla="*/ 0 h 1550384"/>
                <a:gd name="connsiteX1" fmla="*/ 32012 w 940524"/>
                <a:gd name="connsiteY1" fmla="*/ 349121 h 1550384"/>
                <a:gd name="connsiteX2" fmla="*/ 100676 w 940524"/>
                <a:gd name="connsiteY2" fmla="*/ 778380 h 1550384"/>
                <a:gd name="connsiteX3" fmla="*/ 578532 w 940524"/>
                <a:gd name="connsiteY3" fmla="*/ 1009815 h 1550384"/>
                <a:gd name="connsiteX4" fmla="*/ 939535 w 940524"/>
                <a:gd name="connsiteY4" fmla="*/ 1208676 h 1550384"/>
                <a:gd name="connsiteX5" fmla="*/ 848207 w 940524"/>
                <a:gd name="connsiteY5" fmla="*/ 1431427 h 1550384"/>
                <a:gd name="connsiteX6" fmla="*/ 574530 w 940524"/>
                <a:gd name="connsiteY6" fmla="*/ 1549957 h 1550384"/>
                <a:gd name="connsiteX0" fmla="*/ 544655 w 939536"/>
                <a:gd name="connsiteY0" fmla="*/ 0 h 1549957"/>
                <a:gd name="connsiteX1" fmla="*/ 32012 w 939536"/>
                <a:gd name="connsiteY1" fmla="*/ 349121 h 1549957"/>
                <a:gd name="connsiteX2" fmla="*/ 100676 w 939536"/>
                <a:gd name="connsiteY2" fmla="*/ 778380 h 1549957"/>
                <a:gd name="connsiteX3" fmla="*/ 578532 w 939536"/>
                <a:gd name="connsiteY3" fmla="*/ 1009815 h 1549957"/>
                <a:gd name="connsiteX4" fmla="*/ 939535 w 939536"/>
                <a:gd name="connsiteY4" fmla="*/ 1208676 h 1549957"/>
                <a:gd name="connsiteX5" fmla="*/ 574530 w 939536"/>
                <a:gd name="connsiteY5" fmla="*/ 1549957 h 1549957"/>
                <a:gd name="connsiteX0" fmla="*/ 544655 w 939536"/>
                <a:gd name="connsiteY0" fmla="*/ 0 h 1549989"/>
                <a:gd name="connsiteX1" fmla="*/ 32012 w 939536"/>
                <a:gd name="connsiteY1" fmla="*/ 349121 h 1549989"/>
                <a:gd name="connsiteX2" fmla="*/ 100676 w 939536"/>
                <a:gd name="connsiteY2" fmla="*/ 778380 h 1549989"/>
                <a:gd name="connsiteX3" fmla="*/ 578532 w 939536"/>
                <a:gd name="connsiteY3" fmla="*/ 1009815 h 1549989"/>
                <a:gd name="connsiteX4" fmla="*/ 939535 w 939536"/>
                <a:gd name="connsiteY4" fmla="*/ 1208676 h 1549989"/>
                <a:gd name="connsiteX5" fmla="*/ 574530 w 939536"/>
                <a:gd name="connsiteY5" fmla="*/ 1549957 h 1549989"/>
                <a:gd name="connsiteX0" fmla="*/ 564311 w 959191"/>
                <a:gd name="connsiteY0" fmla="*/ 0 h 1549989"/>
                <a:gd name="connsiteX1" fmla="*/ 51668 w 959191"/>
                <a:gd name="connsiteY1" fmla="*/ 349121 h 1549989"/>
                <a:gd name="connsiteX2" fmla="*/ 120332 w 959191"/>
                <a:gd name="connsiteY2" fmla="*/ 778380 h 1549989"/>
                <a:gd name="connsiteX3" fmla="*/ 959191 w 959191"/>
                <a:gd name="connsiteY3" fmla="*/ 1208676 h 1549989"/>
                <a:gd name="connsiteX4" fmla="*/ 594186 w 959191"/>
                <a:gd name="connsiteY4" fmla="*/ 1549957 h 1549989"/>
                <a:gd name="connsiteX0" fmla="*/ 536395 w 942821"/>
                <a:gd name="connsiteY0" fmla="*/ 0 h 1549991"/>
                <a:gd name="connsiteX1" fmla="*/ 23752 w 942821"/>
                <a:gd name="connsiteY1" fmla="*/ 349121 h 1549991"/>
                <a:gd name="connsiteX2" fmla="*/ 172161 w 942821"/>
                <a:gd name="connsiteY2" fmla="*/ 895338 h 1549991"/>
                <a:gd name="connsiteX3" fmla="*/ 931275 w 942821"/>
                <a:gd name="connsiteY3" fmla="*/ 1208676 h 1549991"/>
                <a:gd name="connsiteX4" fmla="*/ 566270 w 942821"/>
                <a:gd name="connsiteY4" fmla="*/ 1549957 h 1549991"/>
                <a:gd name="connsiteX0" fmla="*/ 535089 w 890908"/>
                <a:gd name="connsiteY0" fmla="*/ 0 h 1549986"/>
                <a:gd name="connsiteX1" fmla="*/ 22446 w 890908"/>
                <a:gd name="connsiteY1" fmla="*/ 349121 h 1549986"/>
                <a:gd name="connsiteX2" fmla="*/ 170855 w 890908"/>
                <a:gd name="connsiteY2" fmla="*/ 895338 h 1549986"/>
                <a:gd name="connsiteX3" fmla="*/ 876806 w 890908"/>
                <a:gd name="connsiteY3" fmla="*/ 1166146 h 1549986"/>
                <a:gd name="connsiteX4" fmla="*/ 564964 w 890908"/>
                <a:gd name="connsiteY4" fmla="*/ 1549957 h 1549986"/>
                <a:gd name="connsiteX0" fmla="*/ 535089 w 877693"/>
                <a:gd name="connsiteY0" fmla="*/ 0 h 1549987"/>
                <a:gd name="connsiteX1" fmla="*/ 22446 w 877693"/>
                <a:gd name="connsiteY1" fmla="*/ 349121 h 1549987"/>
                <a:gd name="connsiteX2" fmla="*/ 170855 w 877693"/>
                <a:gd name="connsiteY2" fmla="*/ 895338 h 1549987"/>
                <a:gd name="connsiteX3" fmla="*/ 876806 w 877693"/>
                <a:gd name="connsiteY3" fmla="*/ 1166146 h 1549987"/>
                <a:gd name="connsiteX4" fmla="*/ 564964 w 877693"/>
                <a:gd name="connsiteY4" fmla="*/ 1549957 h 1549987"/>
                <a:gd name="connsiteX0" fmla="*/ 535089 w 877693"/>
                <a:gd name="connsiteY0" fmla="*/ 0 h 1549999"/>
                <a:gd name="connsiteX1" fmla="*/ 22446 w 877693"/>
                <a:gd name="connsiteY1" fmla="*/ 349121 h 1549999"/>
                <a:gd name="connsiteX2" fmla="*/ 170855 w 877693"/>
                <a:gd name="connsiteY2" fmla="*/ 895338 h 1549999"/>
                <a:gd name="connsiteX3" fmla="*/ 876806 w 877693"/>
                <a:gd name="connsiteY3" fmla="*/ 1245890 h 1549999"/>
                <a:gd name="connsiteX4" fmla="*/ 564964 w 877693"/>
                <a:gd name="connsiteY4" fmla="*/ 1549957 h 1549999"/>
                <a:gd name="connsiteX0" fmla="*/ 535089 w 876905"/>
                <a:gd name="connsiteY0" fmla="*/ 0 h 1550001"/>
                <a:gd name="connsiteX1" fmla="*/ 22446 w 876905"/>
                <a:gd name="connsiteY1" fmla="*/ 349121 h 1550001"/>
                <a:gd name="connsiteX2" fmla="*/ 170855 w 876905"/>
                <a:gd name="connsiteY2" fmla="*/ 895338 h 1550001"/>
                <a:gd name="connsiteX3" fmla="*/ 876806 w 876905"/>
                <a:gd name="connsiteY3" fmla="*/ 1245890 h 1550001"/>
                <a:gd name="connsiteX4" fmla="*/ 564964 w 876905"/>
                <a:gd name="connsiteY4" fmla="*/ 1549957 h 1550001"/>
                <a:gd name="connsiteX0" fmla="*/ 502546 w 874771"/>
                <a:gd name="connsiteY0" fmla="*/ 0 h 1561876"/>
                <a:gd name="connsiteX1" fmla="*/ 20312 w 874771"/>
                <a:gd name="connsiteY1" fmla="*/ 360996 h 1561876"/>
                <a:gd name="connsiteX2" fmla="*/ 168721 w 874771"/>
                <a:gd name="connsiteY2" fmla="*/ 907213 h 1561876"/>
                <a:gd name="connsiteX3" fmla="*/ 874672 w 874771"/>
                <a:gd name="connsiteY3" fmla="*/ 1257765 h 1561876"/>
                <a:gd name="connsiteX4" fmla="*/ 562830 w 874771"/>
                <a:gd name="connsiteY4" fmla="*/ 1561832 h 1561876"/>
                <a:gd name="connsiteX0" fmla="*/ 502546 w 874771"/>
                <a:gd name="connsiteY0" fmla="*/ 0 h 1561876"/>
                <a:gd name="connsiteX1" fmla="*/ 20312 w 874771"/>
                <a:gd name="connsiteY1" fmla="*/ 360996 h 1561876"/>
                <a:gd name="connsiteX2" fmla="*/ 168721 w 874771"/>
                <a:gd name="connsiteY2" fmla="*/ 907213 h 1561876"/>
                <a:gd name="connsiteX3" fmla="*/ 874672 w 874771"/>
                <a:gd name="connsiteY3" fmla="*/ 1257765 h 1561876"/>
                <a:gd name="connsiteX4" fmla="*/ 562830 w 874771"/>
                <a:gd name="connsiteY4" fmla="*/ 1561832 h 1561876"/>
                <a:gd name="connsiteX0" fmla="*/ 502546 w 874771"/>
                <a:gd name="connsiteY0" fmla="*/ 0 h 1561876"/>
                <a:gd name="connsiteX1" fmla="*/ 20312 w 874771"/>
                <a:gd name="connsiteY1" fmla="*/ 360996 h 1561876"/>
                <a:gd name="connsiteX2" fmla="*/ 168721 w 874771"/>
                <a:gd name="connsiteY2" fmla="*/ 907213 h 1561876"/>
                <a:gd name="connsiteX3" fmla="*/ 874672 w 874771"/>
                <a:gd name="connsiteY3" fmla="*/ 1257765 h 1561876"/>
                <a:gd name="connsiteX4" fmla="*/ 562830 w 874771"/>
                <a:gd name="connsiteY4" fmla="*/ 1561832 h 1561876"/>
                <a:gd name="connsiteX0" fmla="*/ 480572 w 873336"/>
                <a:gd name="connsiteY0" fmla="*/ 0 h 1537812"/>
                <a:gd name="connsiteX1" fmla="*/ 18877 w 873336"/>
                <a:gd name="connsiteY1" fmla="*/ 336932 h 1537812"/>
                <a:gd name="connsiteX2" fmla="*/ 167286 w 873336"/>
                <a:gd name="connsiteY2" fmla="*/ 883149 h 1537812"/>
                <a:gd name="connsiteX3" fmla="*/ 873237 w 873336"/>
                <a:gd name="connsiteY3" fmla="*/ 1233701 h 1537812"/>
                <a:gd name="connsiteX4" fmla="*/ 561395 w 873336"/>
                <a:gd name="connsiteY4" fmla="*/ 1537768 h 1537812"/>
                <a:gd name="connsiteX0" fmla="*/ 480572 w 873336"/>
                <a:gd name="connsiteY0" fmla="*/ 0 h 1537812"/>
                <a:gd name="connsiteX1" fmla="*/ 18877 w 873336"/>
                <a:gd name="connsiteY1" fmla="*/ 336932 h 1537812"/>
                <a:gd name="connsiteX2" fmla="*/ 167286 w 873336"/>
                <a:gd name="connsiteY2" fmla="*/ 883149 h 1537812"/>
                <a:gd name="connsiteX3" fmla="*/ 873237 w 873336"/>
                <a:gd name="connsiteY3" fmla="*/ 1233701 h 1537812"/>
                <a:gd name="connsiteX4" fmla="*/ 561395 w 873336"/>
                <a:gd name="connsiteY4" fmla="*/ 1537768 h 1537812"/>
                <a:gd name="connsiteX0" fmla="*/ 498791 w 891555"/>
                <a:gd name="connsiteY0" fmla="*/ 0 h 1537812"/>
                <a:gd name="connsiteX1" fmla="*/ 16556 w 891555"/>
                <a:gd name="connsiteY1" fmla="*/ 452436 h 1537812"/>
                <a:gd name="connsiteX2" fmla="*/ 185505 w 891555"/>
                <a:gd name="connsiteY2" fmla="*/ 883149 h 1537812"/>
                <a:gd name="connsiteX3" fmla="*/ 891456 w 891555"/>
                <a:gd name="connsiteY3" fmla="*/ 1233701 h 1537812"/>
                <a:gd name="connsiteX4" fmla="*/ 579614 w 891555"/>
                <a:gd name="connsiteY4" fmla="*/ 1537768 h 1537812"/>
                <a:gd name="connsiteX0" fmla="*/ 482240 w 875004"/>
                <a:gd name="connsiteY0" fmla="*/ 0 h 1537812"/>
                <a:gd name="connsiteX1" fmla="*/ 5 w 875004"/>
                <a:gd name="connsiteY1" fmla="*/ 452436 h 1537812"/>
                <a:gd name="connsiteX2" fmla="*/ 168954 w 875004"/>
                <a:gd name="connsiteY2" fmla="*/ 883149 h 1537812"/>
                <a:gd name="connsiteX3" fmla="*/ 874905 w 875004"/>
                <a:gd name="connsiteY3" fmla="*/ 1233701 h 1537812"/>
                <a:gd name="connsiteX4" fmla="*/ 563063 w 875004"/>
                <a:gd name="connsiteY4" fmla="*/ 1537768 h 1537812"/>
                <a:gd name="connsiteX0" fmla="*/ 482240 w 858575"/>
                <a:gd name="connsiteY0" fmla="*/ 0 h 1537796"/>
                <a:gd name="connsiteX1" fmla="*/ 5 w 858575"/>
                <a:gd name="connsiteY1" fmla="*/ 452436 h 1537796"/>
                <a:gd name="connsiteX2" fmla="*/ 168954 w 858575"/>
                <a:gd name="connsiteY2" fmla="*/ 883149 h 1537796"/>
                <a:gd name="connsiteX3" fmla="*/ 858473 w 858575"/>
                <a:gd name="connsiteY3" fmla="*/ 1127823 h 1537796"/>
                <a:gd name="connsiteX4" fmla="*/ 563063 w 858575"/>
                <a:gd name="connsiteY4" fmla="*/ 1537768 h 1537796"/>
                <a:gd name="connsiteX0" fmla="*/ 482240 w 858886"/>
                <a:gd name="connsiteY0" fmla="*/ 0 h 1537797"/>
                <a:gd name="connsiteX1" fmla="*/ 5 w 858886"/>
                <a:gd name="connsiteY1" fmla="*/ 452436 h 1537797"/>
                <a:gd name="connsiteX2" fmla="*/ 168954 w 858886"/>
                <a:gd name="connsiteY2" fmla="*/ 883149 h 1537797"/>
                <a:gd name="connsiteX3" fmla="*/ 858473 w 858886"/>
                <a:gd name="connsiteY3" fmla="*/ 1127823 h 1537797"/>
                <a:gd name="connsiteX4" fmla="*/ 563063 w 858886"/>
                <a:gd name="connsiteY4" fmla="*/ 1537768 h 1537797"/>
                <a:gd name="connsiteX0" fmla="*/ 482254 w 860112"/>
                <a:gd name="connsiteY0" fmla="*/ 0 h 1537796"/>
                <a:gd name="connsiteX1" fmla="*/ 19 w 860112"/>
                <a:gd name="connsiteY1" fmla="*/ 452436 h 1537796"/>
                <a:gd name="connsiteX2" fmla="*/ 464738 w 860112"/>
                <a:gd name="connsiteY2" fmla="*/ 786897 h 1537796"/>
                <a:gd name="connsiteX3" fmla="*/ 858487 w 860112"/>
                <a:gd name="connsiteY3" fmla="*/ 1127823 h 1537796"/>
                <a:gd name="connsiteX4" fmla="*/ 563077 w 860112"/>
                <a:gd name="connsiteY4" fmla="*/ 1537768 h 1537796"/>
                <a:gd name="connsiteX0" fmla="*/ 482254 w 860112"/>
                <a:gd name="connsiteY0" fmla="*/ 0 h 1537796"/>
                <a:gd name="connsiteX1" fmla="*/ 19 w 860112"/>
                <a:gd name="connsiteY1" fmla="*/ 452436 h 1537796"/>
                <a:gd name="connsiteX2" fmla="*/ 464738 w 860112"/>
                <a:gd name="connsiteY2" fmla="*/ 786897 h 1537796"/>
                <a:gd name="connsiteX3" fmla="*/ 858487 w 860112"/>
                <a:gd name="connsiteY3" fmla="*/ 1127823 h 1537796"/>
                <a:gd name="connsiteX4" fmla="*/ 563077 w 860112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5435"/>
                <a:gd name="connsiteY0" fmla="*/ 0 h 1537796"/>
                <a:gd name="connsiteX1" fmla="*/ 20 w 855435"/>
                <a:gd name="connsiteY1" fmla="*/ 476499 h 1537796"/>
                <a:gd name="connsiteX2" fmla="*/ 481957 w 855435"/>
                <a:gd name="connsiteY2" fmla="*/ 776903 h 1537796"/>
                <a:gd name="connsiteX3" fmla="*/ 854380 w 855435"/>
                <a:gd name="connsiteY3" fmla="*/ 1127823 h 1537796"/>
                <a:gd name="connsiteX4" fmla="*/ 558970 w 855435"/>
                <a:gd name="connsiteY4" fmla="*/ 1537768 h 1537796"/>
                <a:gd name="connsiteX0" fmla="*/ 478147 w 854382"/>
                <a:gd name="connsiteY0" fmla="*/ 0 h 1537796"/>
                <a:gd name="connsiteX1" fmla="*/ 20 w 854382"/>
                <a:gd name="connsiteY1" fmla="*/ 476499 h 1537796"/>
                <a:gd name="connsiteX2" fmla="*/ 481957 w 854382"/>
                <a:gd name="connsiteY2" fmla="*/ 776903 h 1537796"/>
                <a:gd name="connsiteX3" fmla="*/ 854380 w 854382"/>
                <a:gd name="connsiteY3" fmla="*/ 1127823 h 1537796"/>
                <a:gd name="connsiteX4" fmla="*/ 486465 w 854382"/>
                <a:gd name="connsiteY4" fmla="*/ 1537768 h 1537796"/>
                <a:gd name="connsiteX0" fmla="*/ 478146 w 884237"/>
                <a:gd name="connsiteY0" fmla="*/ 0 h 1537794"/>
                <a:gd name="connsiteX1" fmla="*/ 19 w 884237"/>
                <a:gd name="connsiteY1" fmla="*/ 476499 h 1537794"/>
                <a:gd name="connsiteX2" fmla="*/ 481956 w 884237"/>
                <a:gd name="connsiteY2" fmla="*/ 776903 h 1537794"/>
                <a:gd name="connsiteX3" fmla="*/ 884235 w 884237"/>
                <a:gd name="connsiteY3" fmla="*/ 1097843 h 1537794"/>
                <a:gd name="connsiteX4" fmla="*/ 486464 w 884237"/>
                <a:gd name="connsiteY4" fmla="*/ 1537768 h 1537794"/>
                <a:gd name="connsiteX0" fmla="*/ 478152 w 884243"/>
                <a:gd name="connsiteY0" fmla="*/ 0 h 1537794"/>
                <a:gd name="connsiteX1" fmla="*/ 25 w 884243"/>
                <a:gd name="connsiteY1" fmla="*/ 476499 h 1537794"/>
                <a:gd name="connsiteX2" fmla="*/ 481962 w 884243"/>
                <a:gd name="connsiteY2" fmla="*/ 776903 h 1537794"/>
                <a:gd name="connsiteX3" fmla="*/ 884241 w 884243"/>
                <a:gd name="connsiteY3" fmla="*/ 1097843 h 1537794"/>
                <a:gd name="connsiteX4" fmla="*/ 486470 w 884243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127 w 884218"/>
                <a:gd name="connsiteY0" fmla="*/ 0 h 1537794"/>
                <a:gd name="connsiteX1" fmla="*/ 0 w 884218"/>
                <a:gd name="connsiteY1" fmla="*/ 476499 h 1537794"/>
                <a:gd name="connsiteX2" fmla="*/ 481937 w 884218"/>
                <a:gd name="connsiteY2" fmla="*/ 776903 h 1537794"/>
                <a:gd name="connsiteX3" fmla="*/ 884216 w 884218"/>
                <a:gd name="connsiteY3" fmla="*/ 1097843 h 1537794"/>
                <a:gd name="connsiteX4" fmla="*/ 486445 w 884218"/>
                <a:gd name="connsiteY4" fmla="*/ 1537768 h 1537794"/>
                <a:gd name="connsiteX0" fmla="*/ 478127 w 884308"/>
                <a:gd name="connsiteY0" fmla="*/ 0 h 1537819"/>
                <a:gd name="connsiteX1" fmla="*/ 0 w 884308"/>
                <a:gd name="connsiteY1" fmla="*/ 476499 h 1537819"/>
                <a:gd name="connsiteX2" fmla="*/ 481937 w 884308"/>
                <a:gd name="connsiteY2" fmla="*/ 776903 h 1537819"/>
                <a:gd name="connsiteX3" fmla="*/ 884216 w 884308"/>
                <a:gd name="connsiteY3" fmla="*/ 1097843 h 1537819"/>
                <a:gd name="connsiteX4" fmla="*/ 486445 w 884308"/>
                <a:gd name="connsiteY4" fmla="*/ 1537768 h 1537819"/>
                <a:gd name="connsiteX0" fmla="*/ 478127 w 884522"/>
                <a:gd name="connsiteY0" fmla="*/ 0 h 1537798"/>
                <a:gd name="connsiteX1" fmla="*/ 0 w 884522"/>
                <a:gd name="connsiteY1" fmla="*/ 476499 h 1537798"/>
                <a:gd name="connsiteX2" fmla="*/ 481937 w 884522"/>
                <a:gd name="connsiteY2" fmla="*/ 776903 h 1537798"/>
                <a:gd name="connsiteX3" fmla="*/ 884216 w 884522"/>
                <a:gd name="connsiteY3" fmla="*/ 1097843 h 1537798"/>
                <a:gd name="connsiteX4" fmla="*/ 486445 w 884522"/>
                <a:gd name="connsiteY4" fmla="*/ 1537768 h 1537798"/>
                <a:gd name="connsiteX0" fmla="*/ 478235 w 884630"/>
                <a:gd name="connsiteY0" fmla="*/ 0 h 1537798"/>
                <a:gd name="connsiteX1" fmla="*/ 108 w 884630"/>
                <a:gd name="connsiteY1" fmla="*/ 476499 h 1537798"/>
                <a:gd name="connsiteX2" fmla="*/ 482045 w 884630"/>
                <a:gd name="connsiteY2" fmla="*/ 776903 h 1537798"/>
                <a:gd name="connsiteX3" fmla="*/ 884324 w 884630"/>
                <a:gd name="connsiteY3" fmla="*/ 1097843 h 1537798"/>
                <a:gd name="connsiteX4" fmla="*/ 486553 w 884630"/>
                <a:gd name="connsiteY4" fmla="*/ 1537768 h 1537798"/>
                <a:gd name="connsiteX0" fmla="*/ 435611 w 842006"/>
                <a:gd name="connsiteY0" fmla="*/ 0 h 1537798"/>
                <a:gd name="connsiteX1" fmla="*/ 135 w 842006"/>
                <a:gd name="connsiteY1" fmla="*/ 456512 h 1537798"/>
                <a:gd name="connsiteX2" fmla="*/ 439421 w 842006"/>
                <a:gd name="connsiteY2" fmla="*/ 776903 h 1537798"/>
                <a:gd name="connsiteX3" fmla="*/ 841700 w 842006"/>
                <a:gd name="connsiteY3" fmla="*/ 1097843 h 1537798"/>
                <a:gd name="connsiteX4" fmla="*/ 443929 w 842006"/>
                <a:gd name="connsiteY4" fmla="*/ 1537768 h 1537798"/>
                <a:gd name="connsiteX0" fmla="*/ 435611 w 842006"/>
                <a:gd name="connsiteY0" fmla="*/ 0 h 1537798"/>
                <a:gd name="connsiteX1" fmla="*/ 135 w 842006"/>
                <a:gd name="connsiteY1" fmla="*/ 456512 h 1537798"/>
                <a:gd name="connsiteX2" fmla="*/ 439421 w 842006"/>
                <a:gd name="connsiteY2" fmla="*/ 776903 h 1537798"/>
                <a:gd name="connsiteX3" fmla="*/ 841700 w 842006"/>
                <a:gd name="connsiteY3" fmla="*/ 1097843 h 1537798"/>
                <a:gd name="connsiteX4" fmla="*/ 443929 w 842006"/>
                <a:gd name="connsiteY4" fmla="*/ 1537768 h 1537798"/>
                <a:gd name="connsiteX0" fmla="*/ 410044 w 816439"/>
                <a:gd name="connsiteY0" fmla="*/ 0 h 1537798"/>
                <a:gd name="connsiteX1" fmla="*/ 158 w 816439"/>
                <a:gd name="connsiteY1" fmla="*/ 471503 h 1537798"/>
                <a:gd name="connsiteX2" fmla="*/ 413854 w 816439"/>
                <a:gd name="connsiteY2" fmla="*/ 776903 h 1537798"/>
                <a:gd name="connsiteX3" fmla="*/ 816133 w 816439"/>
                <a:gd name="connsiteY3" fmla="*/ 1097843 h 1537798"/>
                <a:gd name="connsiteX4" fmla="*/ 418362 w 816439"/>
                <a:gd name="connsiteY4" fmla="*/ 1537768 h 1537798"/>
                <a:gd name="connsiteX0" fmla="*/ 410044 w 816439"/>
                <a:gd name="connsiteY0" fmla="*/ 0 h 1537798"/>
                <a:gd name="connsiteX1" fmla="*/ 158 w 816439"/>
                <a:gd name="connsiteY1" fmla="*/ 471503 h 1537798"/>
                <a:gd name="connsiteX2" fmla="*/ 413854 w 816439"/>
                <a:gd name="connsiteY2" fmla="*/ 776903 h 1537798"/>
                <a:gd name="connsiteX3" fmla="*/ 816133 w 816439"/>
                <a:gd name="connsiteY3" fmla="*/ 1097843 h 1537798"/>
                <a:gd name="connsiteX4" fmla="*/ 418362 w 816439"/>
                <a:gd name="connsiteY4" fmla="*/ 1537768 h 1537798"/>
                <a:gd name="connsiteX0" fmla="*/ 328916 w 735311"/>
                <a:gd name="connsiteY0" fmla="*/ 0 h 1537798"/>
                <a:gd name="connsiteX1" fmla="*/ 333 w 735311"/>
                <a:gd name="connsiteY1" fmla="*/ 417528 h 1537798"/>
                <a:gd name="connsiteX2" fmla="*/ 332726 w 735311"/>
                <a:gd name="connsiteY2" fmla="*/ 776903 h 1537798"/>
                <a:gd name="connsiteX3" fmla="*/ 735005 w 735311"/>
                <a:gd name="connsiteY3" fmla="*/ 1097843 h 1537798"/>
                <a:gd name="connsiteX4" fmla="*/ 337234 w 735311"/>
                <a:gd name="connsiteY4" fmla="*/ 1537768 h 1537798"/>
                <a:gd name="connsiteX0" fmla="*/ 328916 w 735311"/>
                <a:gd name="connsiteY0" fmla="*/ 0 h 1537798"/>
                <a:gd name="connsiteX1" fmla="*/ 333 w 735311"/>
                <a:gd name="connsiteY1" fmla="*/ 417528 h 1537798"/>
                <a:gd name="connsiteX2" fmla="*/ 332726 w 735311"/>
                <a:gd name="connsiteY2" fmla="*/ 776903 h 1537798"/>
                <a:gd name="connsiteX3" fmla="*/ 735005 w 735311"/>
                <a:gd name="connsiteY3" fmla="*/ 1097843 h 1537798"/>
                <a:gd name="connsiteX4" fmla="*/ 337234 w 735311"/>
                <a:gd name="connsiteY4" fmla="*/ 1537768 h 1537798"/>
                <a:gd name="connsiteX0" fmla="*/ 328916 w 662298"/>
                <a:gd name="connsiteY0" fmla="*/ 0 h 1537800"/>
                <a:gd name="connsiteX1" fmla="*/ 333 w 662298"/>
                <a:gd name="connsiteY1" fmla="*/ 417528 h 1537800"/>
                <a:gd name="connsiteX2" fmla="*/ 332726 w 662298"/>
                <a:gd name="connsiteY2" fmla="*/ 776903 h 1537800"/>
                <a:gd name="connsiteX3" fmla="*/ 661833 w 662298"/>
                <a:gd name="connsiteY3" fmla="*/ 1107368 h 1537800"/>
                <a:gd name="connsiteX4" fmla="*/ 337234 w 662298"/>
                <a:gd name="connsiteY4" fmla="*/ 1537768 h 1537800"/>
                <a:gd name="connsiteX0" fmla="*/ 328916 w 662298"/>
                <a:gd name="connsiteY0" fmla="*/ 0 h 1537800"/>
                <a:gd name="connsiteX1" fmla="*/ 333 w 662298"/>
                <a:gd name="connsiteY1" fmla="*/ 417528 h 1537800"/>
                <a:gd name="connsiteX2" fmla="*/ 332726 w 662298"/>
                <a:gd name="connsiteY2" fmla="*/ 776903 h 1537800"/>
                <a:gd name="connsiteX3" fmla="*/ 661833 w 662298"/>
                <a:gd name="connsiteY3" fmla="*/ 1107368 h 1537800"/>
                <a:gd name="connsiteX4" fmla="*/ 337234 w 662298"/>
                <a:gd name="connsiteY4" fmla="*/ 1537768 h 1537800"/>
                <a:gd name="connsiteX0" fmla="*/ 337013 w 670395"/>
                <a:gd name="connsiteY0" fmla="*/ 0 h 1537800"/>
                <a:gd name="connsiteX1" fmla="*/ 300 w 670395"/>
                <a:gd name="connsiteY1" fmla="*/ 379428 h 1537800"/>
                <a:gd name="connsiteX2" fmla="*/ 340823 w 670395"/>
                <a:gd name="connsiteY2" fmla="*/ 776903 h 1537800"/>
                <a:gd name="connsiteX3" fmla="*/ 669930 w 670395"/>
                <a:gd name="connsiteY3" fmla="*/ 1107368 h 1537800"/>
                <a:gd name="connsiteX4" fmla="*/ 345331 w 670395"/>
                <a:gd name="connsiteY4" fmla="*/ 1537768 h 1537800"/>
                <a:gd name="connsiteX0" fmla="*/ 337013 w 670395"/>
                <a:gd name="connsiteY0" fmla="*/ 0 h 1537800"/>
                <a:gd name="connsiteX1" fmla="*/ 300 w 670395"/>
                <a:gd name="connsiteY1" fmla="*/ 379428 h 1537800"/>
                <a:gd name="connsiteX2" fmla="*/ 340823 w 670395"/>
                <a:gd name="connsiteY2" fmla="*/ 776903 h 1537800"/>
                <a:gd name="connsiteX3" fmla="*/ 669930 w 670395"/>
                <a:gd name="connsiteY3" fmla="*/ 1107368 h 1537800"/>
                <a:gd name="connsiteX4" fmla="*/ 345331 w 670395"/>
                <a:gd name="connsiteY4" fmla="*/ 1537768 h 1537800"/>
                <a:gd name="connsiteX0" fmla="*/ 337013 w 670395"/>
                <a:gd name="connsiteY0" fmla="*/ 0 h 1537800"/>
                <a:gd name="connsiteX1" fmla="*/ 300 w 670395"/>
                <a:gd name="connsiteY1" fmla="*/ 379428 h 1537800"/>
                <a:gd name="connsiteX2" fmla="*/ 340823 w 670395"/>
                <a:gd name="connsiteY2" fmla="*/ 776903 h 1537800"/>
                <a:gd name="connsiteX3" fmla="*/ 669930 w 670395"/>
                <a:gd name="connsiteY3" fmla="*/ 1107368 h 1537800"/>
                <a:gd name="connsiteX4" fmla="*/ 345331 w 670395"/>
                <a:gd name="connsiteY4" fmla="*/ 1537768 h 1537800"/>
                <a:gd name="connsiteX0" fmla="*/ 320597 w 670240"/>
                <a:gd name="connsiteY0" fmla="*/ 0 h 1544150"/>
                <a:gd name="connsiteX1" fmla="*/ 145 w 670240"/>
                <a:gd name="connsiteY1" fmla="*/ 38577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879 w 670522"/>
                <a:gd name="connsiteY0" fmla="*/ 0 h 1544150"/>
                <a:gd name="connsiteX1" fmla="*/ 427 w 670522"/>
                <a:gd name="connsiteY1" fmla="*/ 385778 h 1544150"/>
                <a:gd name="connsiteX2" fmla="*/ 340950 w 670522"/>
                <a:gd name="connsiteY2" fmla="*/ 783253 h 1544150"/>
                <a:gd name="connsiteX3" fmla="*/ 670057 w 670522"/>
                <a:gd name="connsiteY3" fmla="*/ 1113718 h 1544150"/>
                <a:gd name="connsiteX4" fmla="*/ 345458 w 670522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8577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9212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9212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9212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1271 w 670914"/>
                <a:gd name="connsiteY0" fmla="*/ 0 h 1544150"/>
                <a:gd name="connsiteX1" fmla="*/ 819 w 670914"/>
                <a:gd name="connsiteY1" fmla="*/ 392128 h 1544150"/>
                <a:gd name="connsiteX2" fmla="*/ 341342 w 670914"/>
                <a:gd name="connsiteY2" fmla="*/ 783253 h 1544150"/>
                <a:gd name="connsiteX3" fmla="*/ 670449 w 670914"/>
                <a:gd name="connsiteY3" fmla="*/ 1113718 h 1544150"/>
                <a:gd name="connsiteX4" fmla="*/ 345850 w 670914"/>
                <a:gd name="connsiteY4" fmla="*/ 1544118 h 1544150"/>
                <a:gd name="connsiteX0" fmla="*/ 321271 w 670914"/>
                <a:gd name="connsiteY0" fmla="*/ 0 h 1544150"/>
                <a:gd name="connsiteX1" fmla="*/ 819 w 670914"/>
                <a:gd name="connsiteY1" fmla="*/ 392128 h 1544150"/>
                <a:gd name="connsiteX2" fmla="*/ 341342 w 670914"/>
                <a:gd name="connsiteY2" fmla="*/ 783253 h 1544150"/>
                <a:gd name="connsiteX3" fmla="*/ 670449 w 670914"/>
                <a:gd name="connsiteY3" fmla="*/ 1113718 h 1544150"/>
                <a:gd name="connsiteX4" fmla="*/ 345850 w 670914"/>
                <a:gd name="connsiteY4" fmla="*/ 1544118 h 1544150"/>
                <a:gd name="connsiteX0" fmla="*/ 321271 w 670536"/>
                <a:gd name="connsiteY0" fmla="*/ 0 h 1544145"/>
                <a:gd name="connsiteX1" fmla="*/ 819 w 670536"/>
                <a:gd name="connsiteY1" fmla="*/ 392128 h 1544145"/>
                <a:gd name="connsiteX2" fmla="*/ 341342 w 670536"/>
                <a:gd name="connsiteY2" fmla="*/ 783253 h 1544145"/>
                <a:gd name="connsiteX3" fmla="*/ 670449 w 670536"/>
                <a:gd name="connsiteY3" fmla="*/ 1113718 h 1544145"/>
                <a:gd name="connsiteX4" fmla="*/ 345850 w 670536"/>
                <a:gd name="connsiteY4" fmla="*/ 1544118 h 1544145"/>
                <a:gd name="connsiteX0" fmla="*/ 321271 w 673244"/>
                <a:gd name="connsiteY0" fmla="*/ 0 h 1544150"/>
                <a:gd name="connsiteX1" fmla="*/ 819 w 673244"/>
                <a:gd name="connsiteY1" fmla="*/ 392128 h 1544150"/>
                <a:gd name="connsiteX2" fmla="*/ 341342 w 673244"/>
                <a:gd name="connsiteY2" fmla="*/ 783253 h 1544150"/>
                <a:gd name="connsiteX3" fmla="*/ 673159 w 673244"/>
                <a:gd name="connsiteY3" fmla="*/ 1151818 h 1544150"/>
                <a:gd name="connsiteX4" fmla="*/ 345850 w 673244"/>
                <a:gd name="connsiteY4" fmla="*/ 1544118 h 1544150"/>
                <a:gd name="connsiteX0" fmla="*/ 321271 w 673244"/>
                <a:gd name="connsiteY0" fmla="*/ 0 h 1544150"/>
                <a:gd name="connsiteX1" fmla="*/ 819 w 673244"/>
                <a:gd name="connsiteY1" fmla="*/ 392128 h 1544150"/>
                <a:gd name="connsiteX2" fmla="*/ 341342 w 673244"/>
                <a:gd name="connsiteY2" fmla="*/ 783253 h 1544150"/>
                <a:gd name="connsiteX3" fmla="*/ 673159 w 673244"/>
                <a:gd name="connsiteY3" fmla="*/ 1151818 h 1544150"/>
                <a:gd name="connsiteX4" fmla="*/ 345850 w 673244"/>
                <a:gd name="connsiteY4" fmla="*/ 1544118 h 1544150"/>
                <a:gd name="connsiteX0" fmla="*/ 343254 w 672427"/>
                <a:gd name="connsiteY0" fmla="*/ 0 h 1542480"/>
                <a:gd name="connsiteX1" fmla="*/ 2 w 672427"/>
                <a:gd name="connsiteY1" fmla="*/ 390458 h 1542480"/>
                <a:gd name="connsiteX2" fmla="*/ 340525 w 672427"/>
                <a:gd name="connsiteY2" fmla="*/ 781583 h 1542480"/>
                <a:gd name="connsiteX3" fmla="*/ 672342 w 672427"/>
                <a:gd name="connsiteY3" fmla="*/ 1150148 h 1542480"/>
                <a:gd name="connsiteX4" fmla="*/ 345033 w 672427"/>
                <a:gd name="connsiteY4" fmla="*/ 1542448 h 1542480"/>
                <a:gd name="connsiteX0" fmla="*/ 330428 w 659601"/>
                <a:gd name="connsiteY0" fmla="*/ 0 h 1542480"/>
                <a:gd name="connsiteX1" fmla="*/ 1 w 659601"/>
                <a:gd name="connsiteY1" fmla="*/ 390458 h 1542480"/>
                <a:gd name="connsiteX2" fmla="*/ 327699 w 659601"/>
                <a:gd name="connsiteY2" fmla="*/ 781583 h 1542480"/>
                <a:gd name="connsiteX3" fmla="*/ 659516 w 659601"/>
                <a:gd name="connsiteY3" fmla="*/ 1150148 h 1542480"/>
                <a:gd name="connsiteX4" fmla="*/ 332207 w 659601"/>
                <a:gd name="connsiteY4" fmla="*/ 1542448 h 1542480"/>
                <a:gd name="connsiteX0" fmla="*/ 330438 w 659611"/>
                <a:gd name="connsiteY0" fmla="*/ 0 h 1542480"/>
                <a:gd name="connsiteX1" fmla="*/ 11 w 659611"/>
                <a:gd name="connsiteY1" fmla="*/ 390458 h 1542480"/>
                <a:gd name="connsiteX2" fmla="*/ 327709 w 659611"/>
                <a:gd name="connsiteY2" fmla="*/ 781583 h 1542480"/>
                <a:gd name="connsiteX3" fmla="*/ 659526 w 659611"/>
                <a:gd name="connsiteY3" fmla="*/ 1150148 h 1542480"/>
                <a:gd name="connsiteX4" fmla="*/ 332217 w 659611"/>
                <a:gd name="connsiteY4" fmla="*/ 1542448 h 1542480"/>
                <a:gd name="connsiteX0" fmla="*/ 330438 w 659611"/>
                <a:gd name="connsiteY0" fmla="*/ 0 h 1542480"/>
                <a:gd name="connsiteX1" fmla="*/ 11 w 659611"/>
                <a:gd name="connsiteY1" fmla="*/ 390458 h 1542480"/>
                <a:gd name="connsiteX2" fmla="*/ 327709 w 659611"/>
                <a:gd name="connsiteY2" fmla="*/ 781583 h 1542480"/>
                <a:gd name="connsiteX3" fmla="*/ 659526 w 659611"/>
                <a:gd name="connsiteY3" fmla="*/ 1150148 h 1542480"/>
                <a:gd name="connsiteX4" fmla="*/ 332217 w 659611"/>
                <a:gd name="connsiteY4" fmla="*/ 1542448 h 1542480"/>
                <a:gd name="connsiteX0" fmla="*/ 330438 w 662459"/>
                <a:gd name="connsiteY0" fmla="*/ 0 h 1542482"/>
                <a:gd name="connsiteX1" fmla="*/ 11 w 662459"/>
                <a:gd name="connsiteY1" fmla="*/ 390458 h 1542482"/>
                <a:gd name="connsiteX2" fmla="*/ 327709 w 662459"/>
                <a:gd name="connsiteY2" fmla="*/ 781583 h 1542482"/>
                <a:gd name="connsiteX3" fmla="*/ 662376 w 662459"/>
                <a:gd name="connsiteY3" fmla="*/ 1171851 h 1542482"/>
                <a:gd name="connsiteX4" fmla="*/ 332217 w 662459"/>
                <a:gd name="connsiteY4" fmla="*/ 1542448 h 1542482"/>
                <a:gd name="connsiteX0" fmla="*/ 330438 w 662459"/>
                <a:gd name="connsiteY0" fmla="*/ 0 h 1542482"/>
                <a:gd name="connsiteX1" fmla="*/ 11 w 662459"/>
                <a:gd name="connsiteY1" fmla="*/ 390458 h 1542482"/>
                <a:gd name="connsiteX2" fmla="*/ 327709 w 662459"/>
                <a:gd name="connsiteY2" fmla="*/ 781583 h 1542482"/>
                <a:gd name="connsiteX3" fmla="*/ 662376 w 662459"/>
                <a:gd name="connsiteY3" fmla="*/ 1171851 h 1542482"/>
                <a:gd name="connsiteX4" fmla="*/ 332217 w 662459"/>
                <a:gd name="connsiteY4" fmla="*/ 1542448 h 1542482"/>
                <a:gd name="connsiteX0" fmla="*/ 330429 w 662370"/>
                <a:gd name="connsiteY0" fmla="*/ 0 h 1542481"/>
                <a:gd name="connsiteX1" fmla="*/ 2 w 662370"/>
                <a:gd name="connsiteY1" fmla="*/ 390458 h 1542481"/>
                <a:gd name="connsiteX2" fmla="*/ 327700 w 662370"/>
                <a:gd name="connsiteY2" fmla="*/ 776575 h 1542481"/>
                <a:gd name="connsiteX3" fmla="*/ 662367 w 662370"/>
                <a:gd name="connsiteY3" fmla="*/ 1171851 h 1542481"/>
                <a:gd name="connsiteX4" fmla="*/ 332208 w 662370"/>
                <a:gd name="connsiteY4" fmla="*/ 1542448 h 1542481"/>
                <a:gd name="connsiteX0" fmla="*/ 330428 w 655244"/>
                <a:gd name="connsiteY0" fmla="*/ 0 h 1542480"/>
                <a:gd name="connsiteX1" fmla="*/ 1 w 655244"/>
                <a:gd name="connsiteY1" fmla="*/ 390458 h 1542480"/>
                <a:gd name="connsiteX2" fmla="*/ 327699 w 655244"/>
                <a:gd name="connsiteY2" fmla="*/ 776575 h 1542480"/>
                <a:gd name="connsiteX3" fmla="*/ 655241 w 655244"/>
                <a:gd name="connsiteY3" fmla="*/ 1168512 h 1542480"/>
                <a:gd name="connsiteX4" fmla="*/ 332207 w 655244"/>
                <a:gd name="connsiteY4" fmla="*/ 1542448 h 1542480"/>
                <a:gd name="connsiteX0" fmla="*/ 330428 w 655244"/>
                <a:gd name="connsiteY0" fmla="*/ 0 h 1542480"/>
                <a:gd name="connsiteX1" fmla="*/ 1 w 655244"/>
                <a:gd name="connsiteY1" fmla="*/ 390458 h 1542480"/>
                <a:gd name="connsiteX2" fmla="*/ 327699 w 655244"/>
                <a:gd name="connsiteY2" fmla="*/ 776575 h 1542480"/>
                <a:gd name="connsiteX3" fmla="*/ 655241 w 655244"/>
                <a:gd name="connsiteY3" fmla="*/ 1168512 h 1542480"/>
                <a:gd name="connsiteX4" fmla="*/ 332207 w 655244"/>
                <a:gd name="connsiteY4" fmla="*/ 1542448 h 154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244" h="1542480">
                  <a:moveTo>
                    <a:pt x="330428" y="0"/>
                  </a:moveTo>
                  <a:cubicBezTo>
                    <a:pt x="59791" y="6715"/>
                    <a:pt x="456" y="261029"/>
                    <a:pt x="1" y="390458"/>
                  </a:cubicBezTo>
                  <a:cubicBezTo>
                    <a:pt x="-454" y="519887"/>
                    <a:pt x="93093" y="777116"/>
                    <a:pt x="327699" y="776575"/>
                  </a:cubicBezTo>
                  <a:cubicBezTo>
                    <a:pt x="562305" y="776034"/>
                    <a:pt x="654490" y="1040867"/>
                    <a:pt x="655241" y="1168512"/>
                  </a:cubicBezTo>
                  <a:cubicBezTo>
                    <a:pt x="655992" y="1296157"/>
                    <a:pt x="535841" y="1545776"/>
                    <a:pt x="332207" y="154244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F25C5CB-5F94-6043-B56D-2658B80CC6D1}"/>
                </a:ext>
              </a:extLst>
            </p:cNvPr>
            <p:cNvSpPr/>
            <p:nvPr/>
          </p:nvSpPr>
          <p:spPr>
            <a:xfrm>
              <a:off x="2276656" y="4548175"/>
              <a:ext cx="388088" cy="388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Tick">
              <a:extLst>
                <a:ext uri="{FF2B5EF4-FFF2-40B4-BE49-F238E27FC236}">
                  <a16:creationId xmlns:a16="http://schemas.microsoft.com/office/drawing/2014/main" id="{427BAC3A-4708-4246-B378-307970BB0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05682" y="4596555"/>
              <a:ext cx="330036" cy="330036"/>
            </a:xfrm>
            <a:prstGeom prst="rect">
              <a:avLst/>
            </a:prstGeom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4FD050D-4212-6B4C-9861-572F1EBA00DE}"/>
                </a:ext>
              </a:extLst>
            </p:cNvPr>
            <p:cNvCxnSpPr>
              <a:cxnSpLocks/>
              <a:stCxn id="37" idx="0"/>
              <a:endCxn id="37" idx="4"/>
            </p:cNvCxnSpPr>
            <p:nvPr/>
          </p:nvCxnSpPr>
          <p:spPr>
            <a:xfrm>
              <a:off x="2520307" y="4275547"/>
              <a:ext cx="0" cy="154546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4D8A409-D6F8-F94F-ADD6-F86565BE61BC}"/>
                </a:ext>
              </a:extLst>
            </p:cNvPr>
            <p:cNvCxnSpPr>
              <a:cxnSpLocks/>
              <a:stCxn id="37" idx="6"/>
              <a:endCxn id="37" idx="2"/>
            </p:cNvCxnSpPr>
            <p:nvPr/>
          </p:nvCxnSpPr>
          <p:spPr>
            <a:xfrm flipH="1">
              <a:off x="1747574" y="5048280"/>
              <a:ext cx="154546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9855E30-D964-6E4F-80A9-91353DB22E9F}"/>
                </a:ext>
              </a:extLst>
            </p:cNvPr>
            <p:cNvSpPr/>
            <p:nvPr/>
          </p:nvSpPr>
          <p:spPr>
            <a:xfrm>
              <a:off x="2136977" y="4275776"/>
              <a:ext cx="762723" cy="7711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518541E-38F7-E64A-8611-E4BC8C06BBC1}"/>
                </a:ext>
              </a:extLst>
            </p:cNvPr>
            <p:cNvSpPr/>
            <p:nvPr/>
          </p:nvSpPr>
          <p:spPr>
            <a:xfrm>
              <a:off x="2137933" y="5053378"/>
              <a:ext cx="766894" cy="766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C22359-08A7-8346-B78C-E26D40617304}"/>
                </a:ext>
              </a:extLst>
            </p:cNvPr>
            <p:cNvCxnSpPr>
              <a:cxnSpLocks/>
              <a:stCxn id="43" idx="2"/>
              <a:endCxn id="43" idx="6"/>
            </p:cNvCxnSpPr>
            <p:nvPr/>
          </p:nvCxnSpPr>
          <p:spPr>
            <a:xfrm>
              <a:off x="2136977" y="4661339"/>
              <a:ext cx="762723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37E180-B472-AD40-9475-1506886BC9D7}"/>
                </a:ext>
              </a:extLst>
            </p:cNvPr>
            <p:cNvCxnSpPr>
              <a:cxnSpLocks/>
              <a:stCxn id="44" idx="2"/>
              <a:endCxn id="44" idx="6"/>
            </p:cNvCxnSpPr>
            <p:nvPr/>
          </p:nvCxnSpPr>
          <p:spPr>
            <a:xfrm>
              <a:off x="2137933" y="5436825"/>
              <a:ext cx="766894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FFE7498-B6F5-C845-A014-2F712816ED65}"/>
              </a:ext>
            </a:extLst>
          </p:cNvPr>
          <p:cNvGrpSpPr/>
          <p:nvPr/>
        </p:nvGrpSpPr>
        <p:grpSpPr>
          <a:xfrm>
            <a:off x="989076" y="2746918"/>
            <a:ext cx="5008826" cy="5012346"/>
            <a:chOff x="1747574" y="4274461"/>
            <a:chExt cx="1545465" cy="1546551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0208F03-2BD6-0641-A80B-290620CBFAF5}"/>
                </a:ext>
              </a:extLst>
            </p:cNvPr>
            <p:cNvSpPr/>
            <p:nvPr/>
          </p:nvSpPr>
          <p:spPr>
            <a:xfrm>
              <a:off x="1747574" y="4275547"/>
              <a:ext cx="1545465" cy="15454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742B5A5-D8CF-CA41-A53E-E905EEB01CD3}"/>
                </a:ext>
              </a:extLst>
            </p:cNvPr>
            <p:cNvSpPr/>
            <p:nvPr/>
          </p:nvSpPr>
          <p:spPr>
            <a:xfrm>
              <a:off x="2133501" y="4274461"/>
              <a:ext cx="767653" cy="1542480"/>
            </a:xfrm>
            <a:custGeom>
              <a:avLst/>
              <a:gdLst>
                <a:gd name="connsiteX0" fmla="*/ 599229 w 1044015"/>
                <a:gd name="connsiteY0" fmla="*/ 0 h 1571223"/>
                <a:gd name="connsiteX1" fmla="*/ 19679 w 1044015"/>
                <a:gd name="connsiteY1" fmla="*/ 270457 h 1571223"/>
                <a:gd name="connsiteX2" fmla="*/ 187105 w 1044015"/>
                <a:gd name="connsiteY2" fmla="*/ 914400 h 1571223"/>
                <a:gd name="connsiteX3" fmla="*/ 689381 w 1044015"/>
                <a:gd name="connsiteY3" fmla="*/ 1107583 h 1571223"/>
                <a:gd name="connsiteX4" fmla="*/ 985595 w 1044015"/>
                <a:gd name="connsiteY4" fmla="*/ 1133341 h 1571223"/>
                <a:gd name="connsiteX5" fmla="*/ 998474 w 1044015"/>
                <a:gd name="connsiteY5" fmla="*/ 1287888 h 1571223"/>
                <a:gd name="connsiteX6" fmla="*/ 496198 w 1044015"/>
                <a:gd name="connsiteY6" fmla="*/ 1571223 h 1571223"/>
                <a:gd name="connsiteX0" fmla="*/ 540338 w 985124"/>
                <a:gd name="connsiteY0" fmla="*/ 0 h 1571223"/>
                <a:gd name="connsiteX1" fmla="*/ 27695 w 985124"/>
                <a:gd name="connsiteY1" fmla="*/ 285326 h 1571223"/>
                <a:gd name="connsiteX2" fmla="*/ 128214 w 985124"/>
                <a:gd name="connsiteY2" fmla="*/ 914400 h 1571223"/>
                <a:gd name="connsiteX3" fmla="*/ 630490 w 985124"/>
                <a:gd name="connsiteY3" fmla="*/ 1107583 h 1571223"/>
                <a:gd name="connsiteX4" fmla="*/ 926704 w 985124"/>
                <a:gd name="connsiteY4" fmla="*/ 1133341 h 1571223"/>
                <a:gd name="connsiteX5" fmla="*/ 939583 w 985124"/>
                <a:gd name="connsiteY5" fmla="*/ 1287888 h 1571223"/>
                <a:gd name="connsiteX6" fmla="*/ 437307 w 985124"/>
                <a:gd name="connsiteY6" fmla="*/ 1571223 h 1571223"/>
                <a:gd name="connsiteX0" fmla="*/ 559886 w 1004672"/>
                <a:gd name="connsiteY0" fmla="*/ 0 h 1571223"/>
                <a:gd name="connsiteX1" fmla="*/ 47243 w 1004672"/>
                <a:gd name="connsiteY1" fmla="*/ 285326 h 1571223"/>
                <a:gd name="connsiteX2" fmla="*/ 147762 w 1004672"/>
                <a:gd name="connsiteY2" fmla="*/ 914400 h 1571223"/>
                <a:gd name="connsiteX3" fmla="*/ 650038 w 1004672"/>
                <a:gd name="connsiteY3" fmla="*/ 1107583 h 1571223"/>
                <a:gd name="connsiteX4" fmla="*/ 946252 w 1004672"/>
                <a:gd name="connsiteY4" fmla="*/ 1133341 h 1571223"/>
                <a:gd name="connsiteX5" fmla="*/ 959131 w 1004672"/>
                <a:gd name="connsiteY5" fmla="*/ 1287888 h 1571223"/>
                <a:gd name="connsiteX6" fmla="*/ 456855 w 1004672"/>
                <a:gd name="connsiteY6" fmla="*/ 1571223 h 1571223"/>
                <a:gd name="connsiteX0" fmla="*/ 552050 w 996836"/>
                <a:gd name="connsiteY0" fmla="*/ 0 h 1571223"/>
                <a:gd name="connsiteX1" fmla="*/ 39407 w 996836"/>
                <a:gd name="connsiteY1" fmla="*/ 285326 h 1571223"/>
                <a:gd name="connsiteX2" fmla="*/ 102755 w 996836"/>
                <a:gd name="connsiteY2" fmla="*/ 847492 h 1571223"/>
                <a:gd name="connsiteX3" fmla="*/ 642202 w 996836"/>
                <a:gd name="connsiteY3" fmla="*/ 1107583 h 1571223"/>
                <a:gd name="connsiteX4" fmla="*/ 938416 w 996836"/>
                <a:gd name="connsiteY4" fmla="*/ 1133341 h 1571223"/>
                <a:gd name="connsiteX5" fmla="*/ 951295 w 996836"/>
                <a:gd name="connsiteY5" fmla="*/ 1287888 h 1571223"/>
                <a:gd name="connsiteX6" fmla="*/ 449019 w 996836"/>
                <a:gd name="connsiteY6" fmla="*/ 1571223 h 1571223"/>
                <a:gd name="connsiteX0" fmla="*/ 549369 w 997522"/>
                <a:gd name="connsiteY0" fmla="*/ 0 h 1571223"/>
                <a:gd name="connsiteX1" fmla="*/ 36726 w 997522"/>
                <a:gd name="connsiteY1" fmla="*/ 285326 h 1571223"/>
                <a:gd name="connsiteX2" fmla="*/ 100074 w 997522"/>
                <a:gd name="connsiteY2" fmla="*/ 847492 h 1571223"/>
                <a:gd name="connsiteX3" fmla="*/ 572613 w 997522"/>
                <a:gd name="connsiteY3" fmla="*/ 1062978 h 1571223"/>
                <a:gd name="connsiteX4" fmla="*/ 935735 w 997522"/>
                <a:gd name="connsiteY4" fmla="*/ 1133341 h 1571223"/>
                <a:gd name="connsiteX5" fmla="*/ 948614 w 997522"/>
                <a:gd name="connsiteY5" fmla="*/ 1287888 h 1571223"/>
                <a:gd name="connsiteX6" fmla="*/ 446338 w 997522"/>
                <a:gd name="connsiteY6" fmla="*/ 1571223 h 1571223"/>
                <a:gd name="connsiteX0" fmla="*/ 549369 w 994217"/>
                <a:gd name="connsiteY0" fmla="*/ 0 h 1571223"/>
                <a:gd name="connsiteX1" fmla="*/ 36726 w 994217"/>
                <a:gd name="connsiteY1" fmla="*/ 285326 h 1571223"/>
                <a:gd name="connsiteX2" fmla="*/ 100074 w 994217"/>
                <a:gd name="connsiteY2" fmla="*/ 847492 h 1571223"/>
                <a:gd name="connsiteX3" fmla="*/ 572613 w 994217"/>
                <a:gd name="connsiteY3" fmla="*/ 1062978 h 1571223"/>
                <a:gd name="connsiteX4" fmla="*/ 928301 w 994217"/>
                <a:gd name="connsiteY4" fmla="*/ 1267155 h 1571223"/>
                <a:gd name="connsiteX5" fmla="*/ 948614 w 994217"/>
                <a:gd name="connsiteY5" fmla="*/ 1287888 h 1571223"/>
                <a:gd name="connsiteX6" fmla="*/ 446338 w 994217"/>
                <a:gd name="connsiteY6" fmla="*/ 1571223 h 1571223"/>
                <a:gd name="connsiteX0" fmla="*/ 549369 w 941745"/>
                <a:gd name="connsiteY0" fmla="*/ 0 h 1571223"/>
                <a:gd name="connsiteX1" fmla="*/ 36726 w 941745"/>
                <a:gd name="connsiteY1" fmla="*/ 285326 h 1571223"/>
                <a:gd name="connsiteX2" fmla="*/ 100074 w 941745"/>
                <a:gd name="connsiteY2" fmla="*/ 847492 h 1571223"/>
                <a:gd name="connsiteX3" fmla="*/ 572613 w 941745"/>
                <a:gd name="connsiteY3" fmla="*/ 1062978 h 1571223"/>
                <a:gd name="connsiteX4" fmla="*/ 928301 w 941745"/>
                <a:gd name="connsiteY4" fmla="*/ 1267155 h 1571223"/>
                <a:gd name="connsiteX5" fmla="*/ 826340 w 941745"/>
                <a:gd name="connsiteY5" fmla="*/ 1442060 h 1571223"/>
                <a:gd name="connsiteX6" fmla="*/ 446338 w 941745"/>
                <a:gd name="connsiteY6" fmla="*/ 1571223 h 1571223"/>
                <a:gd name="connsiteX0" fmla="*/ 549369 w 956199"/>
                <a:gd name="connsiteY0" fmla="*/ 0 h 1571223"/>
                <a:gd name="connsiteX1" fmla="*/ 36726 w 956199"/>
                <a:gd name="connsiteY1" fmla="*/ 285326 h 1571223"/>
                <a:gd name="connsiteX2" fmla="*/ 100074 w 956199"/>
                <a:gd name="connsiteY2" fmla="*/ 847492 h 1571223"/>
                <a:gd name="connsiteX3" fmla="*/ 572613 w 956199"/>
                <a:gd name="connsiteY3" fmla="*/ 1062978 h 1571223"/>
                <a:gd name="connsiteX4" fmla="*/ 944250 w 956199"/>
                <a:gd name="connsiteY4" fmla="*/ 1309685 h 1571223"/>
                <a:gd name="connsiteX5" fmla="*/ 826340 w 956199"/>
                <a:gd name="connsiteY5" fmla="*/ 1442060 h 1571223"/>
                <a:gd name="connsiteX6" fmla="*/ 446338 w 956199"/>
                <a:gd name="connsiteY6" fmla="*/ 1571223 h 1571223"/>
                <a:gd name="connsiteX0" fmla="*/ 549369 w 944678"/>
                <a:gd name="connsiteY0" fmla="*/ 0 h 1571223"/>
                <a:gd name="connsiteX1" fmla="*/ 36726 w 944678"/>
                <a:gd name="connsiteY1" fmla="*/ 285326 h 1571223"/>
                <a:gd name="connsiteX2" fmla="*/ 100074 w 944678"/>
                <a:gd name="connsiteY2" fmla="*/ 847492 h 1571223"/>
                <a:gd name="connsiteX3" fmla="*/ 572613 w 944678"/>
                <a:gd name="connsiteY3" fmla="*/ 1062978 h 1571223"/>
                <a:gd name="connsiteX4" fmla="*/ 944250 w 944678"/>
                <a:gd name="connsiteY4" fmla="*/ 1309685 h 1571223"/>
                <a:gd name="connsiteX5" fmla="*/ 826340 w 944678"/>
                <a:gd name="connsiteY5" fmla="*/ 1442060 h 1571223"/>
                <a:gd name="connsiteX6" fmla="*/ 446338 w 944678"/>
                <a:gd name="connsiteY6" fmla="*/ 1571223 h 1571223"/>
                <a:gd name="connsiteX0" fmla="*/ 549369 w 877068"/>
                <a:gd name="connsiteY0" fmla="*/ 0 h 1571223"/>
                <a:gd name="connsiteX1" fmla="*/ 36726 w 877068"/>
                <a:gd name="connsiteY1" fmla="*/ 285326 h 1571223"/>
                <a:gd name="connsiteX2" fmla="*/ 100074 w 877068"/>
                <a:gd name="connsiteY2" fmla="*/ 847492 h 1571223"/>
                <a:gd name="connsiteX3" fmla="*/ 572613 w 877068"/>
                <a:gd name="connsiteY3" fmla="*/ 1062978 h 1571223"/>
                <a:gd name="connsiteX4" fmla="*/ 869822 w 877068"/>
                <a:gd name="connsiteY4" fmla="*/ 1213992 h 1571223"/>
                <a:gd name="connsiteX5" fmla="*/ 826340 w 877068"/>
                <a:gd name="connsiteY5" fmla="*/ 1442060 h 1571223"/>
                <a:gd name="connsiteX6" fmla="*/ 446338 w 877068"/>
                <a:gd name="connsiteY6" fmla="*/ 1571223 h 1571223"/>
                <a:gd name="connsiteX0" fmla="*/ 549369 w 877068"/>
                <a:gd name="connsiteY0" fmla="*/ 0 h 1571608"/>
                <a:gd name="connsiteX1" fmla="*/ 36726 w 877068"/>
                <a:gd name="connsiteY1" fmla="*/ 285326 h 1571608"/>
                <a:gd name="connsiteX2" fmla="*/ 100074 w 877068"/>
                <a:gd name="connsiteY2" fmla="*/ 847492 h 1571608"/>
                <a:gd name="connsiteX3" fmla="*/ 572613 w 877068"/>
                <a:gd name="connsiteY3" fmla="*/ 1062978 h 1571608"/>
                <a:gd name="connsiteX4" fmla="*/ 869822 w 877068"/>
                <a:gd name="connsiteY4" fmla="*/ 1213992 h 1571608"/>
                <a:gd name="connsiteX5" fmla="*/ 826340 w 877068"/>
                <a:gd name="connsiteY5" fmla="*/ 1442060 h 1571608"/>
                <a:gd name="connsiteX6" fmla="*/ 446338 w 877068"/>
                <a:gd name="connsiteY6" fmla="*/ 1571223 h 1571608"/>
                <a:gd name="connsiteX0" fmla="*/ 549369 w 872667"/>
                <a:gd name="connsiteY0" fmla="*/ 0 h 1561022"/>
                <a:gd name="connsiteX1" fmla="*/ 36726 w 872667"/>
                <a:gd name="connsiteY1" fmla="*/ 285326 h 1561022"/>
                <a:gd name="connsiteX2" fmla="*/ 100074 w 872667"/>
                <a:gd name="connsiteY2" fmla="*/ 847492 h 1561022"/>
                <a:gd name="connsiteX3" fmla="*/ 572613 w 872667"/>
                <a:gd name="connsiteY3" fmla="*/ 1062978 h 1561022"/>
                <a:gd name="connsiteX4" fmla="*/ 869822 w 872667"/>
                <a:gd name="connsiteY4" fmla="*/ 1213992 h 1561022"/>
                <a:gd name="connsiteX5" fmla="*/ 826340 w 872667"/>
                <a:gd name="connsiteY5" fmla="*/ 1442060 h 1561022"/>
                <a:gd name="connsiteX6" fmla="*/ 552663 w 872667"/>
                <a:gd name="connsiteY6" fmla="*/ 1560590 h 1561022"/>
                <a:gd name="connsiteX0" fmla="*/ 520820 w 870699"/>
                <a:gd name="connsiteY0" fmla="*/ 0 h 1550389"/>
                <a:gd name="connsiteX1" fmla="*/ 34758 w 870699"/>
                <a:gd name="connsiteY1" fmla="*/ 274693 h 1550389"/>
                <a:gd name="connsiteX2" fmla="*/ 98106 w 870699"/>
                <a:gd name="connsiteY2" fmla="*/ 836859 h 1550389"/>
                <a:gd name="connsiteX3" fmla="*/ 570645 w 870699"/>
                <a:gd name="connsiteY3" fmla="*/ 1052345 h 1550389"/>
                <a:gd name="connsiteX4" fmla="*/ 867854 w 870699"/>
                <a:gd name="connsiteY4" fmla="*/ 1203359 h 1550389"/>
                <a:gd name="connsiteX5" fmla="*/ 824372 w 870699"/>
                <a:gd name="connsiteY5" fmla="*/ 1431427 h 1550389"/>
                <a:gd name="connsiteX6" fmla="*/ 550695 w 870699"/>
                <a:gd name="connsiteY6" fmla="*/ 1549957 h 1550389"/>
                <a:gd name="connsiteX0" fmla="*/ 520820 w 900450"/>
                <a:gd name="connsiteY0" fmla="*/ 0 h 1550339"/>
                <a:gd name="connsiteX1" fmla="*/ 34758 w 900450"/>
                <a:gd name="connsiteY1" fmla="*/ 274693 h 1550339"/>
                <a:gd name="connsiteX2" fmla="*/ 98106 w 900450"/>
                <a:gd name="connsiteY2" fmla="*/ 836859 h 1550339"/>
                <a:gd name="connsiteX3" fmla="*/ 570645 w 900450"/>
                <a:gd name="connsiteY3" fmla="*/ 1052345 h 1550339"/>
                <a:gd name="connsiteX4" fmla="*/ 899751 w 900450"/>
                <a:gd name="connsiteY4" fmla="*/ 1261838 h 1550339"/>
                <a:gd name="connsiteX5" fmla="*/ 824372 w 900450"/>
                <a:gd name="connsiteY5" fmla="*/ 1431427 h 1550339"/>
                <a:gd name="connsiteX6" fmla="*/ 550695 w 900450"/>
                <a:gd name="connsiteY6" fmla="*/ 1549957 h 1550339"/>
                <a:gd name="connsiteX0" fmla="*/ 520212 w 914533"/>
                <a:gd name="connsiteY0" fmla="*/ 0 h 1550339"/>
                <a:gd name="connsiteX1" fmla="*/ 34150 w 914533"/>
                <a:gd name="connsiteY1" fmla="*/ 274693 h 1550339"/>
                <a:gd name="connsiteX2" fmla="*/ 97498 w 914533"/>
                <a:gd name="connsiteY2" fmla="*/ 836859 h 1550339"/>
                <a:gd name="connsiteX3" fmla="*/ 554089 w 914533"/>
                <a:gd name="connsiteY3" fmla="*/ 1009815 h 1550339"/>
                <a:gd name="connsiteX4" fmla="*/ 899143 w 914533"/>
                <a:gd name="connsiteY4" fmla="*/ 1261838 h 1550339"/>
                <a:gd name="connsiteX5" fmla="*/ 823764 w 914533"/>
                <a:gd name="connsiteY5" fmla="*/ 1431427 h 1550339"/>
                <a:gd name="connsiteX6" fmla="*/ 550087 w 914533"/>
                <a:gd name="connsiteY6" fmla="*/ 1549957 h 1550339"/>
                <a:gd name="connsiteX0" fmla="*/ 545994 w 940315"/>
                <a:gd name="connsiteY0" fmla="*/ 0 h 1550339"/>
                <a:gd name="connsiteX1" fmla="*/ 28034 w 940315"/>
                <a:gd name="connsiteY1" fmla="*/ 428865 h 1550339"/>
                <a:gd name="connsiteX2" fmla="*/ 123280 w 940315"/>
                <a:gd name="connsiteY2" fmla="*/ 836859 h 1550339"/>
                <a:gd name="connsiteX3" fmla="*/ 579871 w 940315"/>
                <a:gd name="connsiteY3" fmla="*/ 1009815 h 1550339"/>
                <a:gd name="connsiteX4" fmla="*/ 924925 w 940315"/>
                <a:gd name="connsiteY4" fmla="*/ 1261838 h 1550339"/>
                <a:gd name="connsiteX5" fmla="*/ 849546 w 940315"/>
                <a:gd name="connsiteY5" fmla="*/ 1431427 h 1550339"/>
                <a:gd name="connsiteX6" fmla="*/ 575869 w 940315"/>
                <a:gd name="connsiteY6" fmla="*/ 1549957 h 1550339"/>
                <a:gd name="connsiteX0" fmla="*/ 519617 w 913938"/>
                <a:gd name="connsiteY0" fmla="*/ 0 h 1550339"/>
                <a:gd name="connsiteX1" fmla="*/ 1657 w 913938"/>
                <a:gd name="connsiteY1" fmla="*/ 428865 h 1550339"/>
                <a:gd name="connsiteX2" fmla="*/ 96903 w 913938"/>
                <a:gd name="connsiteY2" fmla="*/ 836859 h 1550339"/>
                <a:gd name="connsiteX3" fmla="*/ 553494 w 913938"/>
                <a:gd name="connsiteY3" fmla="*/ 1009815 h 1550339"/>
                <a:gd name="connsiteX4" fmla="*/ 898548 w 913938"/>
                <a:gd name="connsiteY4" fmla="*/ 1261838 h 1550339"/>
                <a:gd name="connsiteX5" fmla="*/ 823169 w 913938"/>
                <a:gd name="connsiteY5" fmla="*/ 1431427 h 1550339"/>
                <a:gd name="connsiteX6" fmla="*/ 549492 w 913938"/>
                <a:gd name="connsiteY6" fmla="*/ 1549957 h 1550339"/>
                <a:gd name="connsiteX0" fmla="*/ 514629 w 908950"/>
                <a:gd name="connsiteY0" fmla="*/ 0 h 1550339"/>
                <a:gd name="connsiteX1" fmla="*/ 1986 w 908950"/>
                <a:gd name="connsiteY1" fmla="*/ 349121 h 1550339"/>
                <a:gd name="connsiteX2" fmla="*/ 91915 w 908950"/>
                <a:gd name="connsiteY2" fmla="*/ 836859 h 1550339"/>
                <a:gd name="connsiteX3" fmla="*/ 548506 w 908950"/>
                <a:gd name="connsiteY3" fmla="*/ 1009815 h 1550339"/>
                <a:gd name="connsiteX4" fmla="*/ 893560 w 908950"/>
                <a:gd name="connsiteY4" fmla="*/ 1261838 h 1550339"/>
                <a:gd name="connsiteX5" fmla="*/ 818181 w 908950"/>
                <a:gd name="connsiteY5" fmla="*/ 1431427 h 1550339"/>
                <a:gd name="connsiteX6" fmla="*/ 544504 w 908950"/>
                <a:gd name="connsiteY6" fmla="*/ 1549957 h 1550339"/>
                <a:gd name="connsiteX0" fmla="*/ 547970 w 942291"/>
                <a:gd name="connsiteY0" fmla="*/ 0 h 1550339"/>
                <a:gd name="connsiteX1" fmla="*/ 35327 w 942291"/>
                <a:gd name="connsiteY1" fmla="*/ 349121 h 1550339"/>
                <a:gd name="connsiteX2" fmla="*/ 103991 w 942291"/>
                <a:gd name="connsiteY2" fmla="*/ 778380 h 1550339"/>
                <a:gd name="connsiteX3" fmla="*/ 581847 w 942291"/>
                <a:gd name="connsiteY3" fmla="*/ 1009815 h 1550339"/>
                <a:gd name="connsiteX4" fmla="*/ 926901 w 942291"/>
                <a:gd name="connsiteY4" fmla="*/ 1261838 h 1550339"/>
                <a:gd name="connsiteX5" fmla="*/ 851522 w 942291"/>
                <a:gd name="connsiteY5" fmla="*/ 1431427 h 1550339"/>
                <a:gd name="connsiteX6" fmla="*/ 577845 w 942291"/>
                <a:gd name="connsiteY6" fmla="*/ 1549957 h 1550339"/>
                <a:gd name="connsiteX0" fmla="*/ 544655 w 938976"/>
                <a:gd name="connsiteY0" fmla="*/ 0 h 1550339"/>
                <a:gd name="connsiteX1" fmla="*/ 32012 w 938976"/>
                <a:gd name="connsiteY1" fmla="*/ 349121 h 1550339"/>
                <a:gd name="connsiteX2" fmla="*/ 100676 w 938976"/>
                <a:gd name="connsiteY2" fmla="*/ 778380 h 1550339"/>
                <a:gd name="connsiteX3" fmla="*/ 578532 w 938976"/>
                <a:gd name="connsiteY3" fmla="*/ 1009815 h 1550339"/>
                <a:gd name="connsiteX4" fmla="*/ 923586 w 938976"/>
                <a:gd name="connsiteY4" fmla="*/ 1261838 h 1550339"/>
                <a:gd name="connsiteX5" fmla="*/ 848207 w 938976"/>
                <a:gd name="connsiteY5" fmla="*/ 1431427 h 1550339"/>
                <a:gd name="connsiteX6" fmla="*/ 574530 w 938976"/>
                <a:gd name="connsiteY6" fmla="*/ 1549957 h 1550339"/>
                <a:gd name="connsiteX0" fmla="*/ 544655 w 953174"/>
                <a:gd name="connsiteY0" fmla="*/ 0 h 1550384"/>
                <a:gd name="connsiteX1" fmla="*/ 32012 w 953174"/>
                <a:gd name="connsiteY1" fmla="*/ 349121 h 1550384"/>
                <a:gd name="connsiteX2" fmla="*/ 100676 w 953174"/>
                <a:gd name="connsiteY2" fmla="*/ 778380 h 1550384"/>
                <a:gd name="connsiteX3" fmla="*/ 578532 w 953174"/>
                <a:gd name="connsiteY3" fmla="*/ 1009815 h 1550384"/>
                <a:gd name="connsiteX4" fmla="*/ 939535 w 953174"/>
                <a:gd name="connsiteY4" fmla="*/ 1208676 h 1550384"/>
                <a:gd name="connsiteX5" fmla="*/ 848207 w 953174"/>
                <a:gd name="connsiteY5" fmla="*/ 1431427 h 1550384"/>
                <a:gd name="connsiteX6" fmla="*/ 574530 w 953174"/>
                <a:gd name="connsiteY6" fmla="*/ 1549957 h 1550384"/>
                <a:gd name="connsiteX0" fmla="*/ 544655 w 940524"/>
                <a:gd name="connsiteY0" fmla="*/ 0 h 1550384"/>
                <a:gd name="connsiteX1" fmla="*/ 32012 w 940524"/>
                <a:gd name="connsiteY1" fmla="*/ 349121 h 1550384"/>
                <a:gd name="connsiteX2" fmla="*/ 100676 w 940524"/>
                <a:gd name="connsiteY2" fmla="*/ 778380 h 1550384"/>
                <a:gd name="connsiteX3" fmla="*/ 578532 w 940524"/>
                <a:gd name="connsiteY3" fmla="*/ 1009815 h 1550384"/>
                <a:gd name="connsiteX4" fmla="*/ 939535 w 940524"/>
                <a:gd name="connsiteY4" fmla="*/ 1208676 h 1550384"/>
                <a:gd name="connsiteX5" fmla="*/ 848207 w 940524"/>
                <a:gd name="connsiteY5" fmla="*/ 1431427 h 1550384"/>
                <a:gd name="connsiteX6" fmla="*/ 574530 w 940524"/>
                <a:gd name="connsiteY6" fmla="*/ 1549957 h 1550384"/>
                <a:gd name="connsiteX0" fmla="*/ 544655 w 939536"/>
                <a:gd name="connsiteY0" fmla="*/ 0 h 1549957"/>
                <a:gd name="connsiteX1" fmla="*/ 32012 w 939536"/>
                <a:gd name="connsiteY1" fmla="*/ 349121 h 1549957"/>
                <a:gd name="connsiteX2" fmla="*/ 100676 w 939536"/>
                <a:gd name="connsiteY2" fmla="*/ 778380 h 1549957"/>
                <a:gd name="connsiteX3" fmla="*/ 578532 w 939536"/>
                <a:gd name="connsiteY3" fmla="*/ 1009815 h 1549957"/>
                <a:gd name="connsiteX4" fmla="*/ 939535 w 939536"/>
                <a:gd name="connsiteY4" fmla="*/ 1208676 h 1549957"/>
                <a:gd name="connsiteX5" fmla="*/ 574530 w 939536"/>
                <a:gd name="connsiteY5" fmla="*/ 1549957 h 1549957"/>
                <a:gd name="connsiteX0" fmla="*/ 544655 w 939536"/>
                <a:gd name="connsiteY0" fmla="*/ 0 h 1549989"/>
                <a:gd name="connsiteX1" fmla="*/ 32012 w 939536"/>
                <a:gd name="connsiteY1" fmla="*/ 349121 h 1549989"/>
                <a:gd name="connsiteX2" fmla="*/ 100676 w 939536"/>
                <a:gd name="connsiteY2" fmla="*/ 778380 h 1549989"/>
                <a:gd name="connsiteX3" fmla="*/ 578532 w 939536"/>
                <a:gd name="connsiteY3" fmla="*/ 1009815 h 1549989"/>
                <a:gd name="connsiteX4" fmla="*/ 939535 w 939536"/>
                <a:gd name="connsiteY4" fmla="*/ 1208676 h 1549989"/>
                <a:gd name="connsiteX5" fmla="*/ 574530 w 939536"/>
                <a:gd name="connsiteY5" fmla="*/ 1549957 h 1549989"/>
                <a:gd name="connsiteX0" fmla="*/ 564311 w 959191"/>
                <a:gd name="connsiteY0" fmla="*/ 0 h 1549989"/>
                <a:gd name="connsiteX1" fmla="*/ 51668 w 959191"/>
                <a:gd name="connsiteY1" fmla="*/ 349121 h 1549989"/>
                <a:gd name="connsiteX2" fmla="*/ 120332 w 959191"/>
                <a:gd name="connsiteY2" fmla="*/ 778380 h 1549989"/>
                <a:gd name="connsiteX3" fmla="*/ 959191 w 959191"/>
                <a:gd name="connsiteY3" fmla="*/ 1208676 h 1549989"/>
                <a:gd name="connsiteX4" fmla="*/ 594186 w 959191"/>
                <a:gd name="connsiteY4" fmla="*/ 1549957 h 1549989"/>
                <a:gd name="connsiteX0" fmla="*/ 536395 w 942821"/>
                <a:gd name="connsiteY0" fmla="*/ 0 h 1549991"/>
                <a:gd name="connsiteX1" fmla="*/ 23752 w 942821"/>
                <a:gd name="connsiteY1" fmla="*/ 349121 h 1549991"/>
                <a:gd name="connsiteX2" fmla="*/ 172161 w 942821"/>
                <a:gd name="connsiteY2" fmla="*/ 895338 h 1549991"/>
                <a:gd name="connsiteX3" fmla="*/ 931275 w 942821"/>
                <a:gd name="connsiteY3" fmla="*/ 1208676 h 1549991"/>
                <a:gd name="connsiteX4" fmla="*/ 566270 w 942821"/>
                <a:gd name="connsiteY4" fmla="*/ 1549957 h 1549991"/>
                <a:gd name="connsiteX0" fmla="*/ 535089 w 890908"/>
                <a:gd name="connsiteY0" fmla="*/ 0 h 1549986"/>
                <a:gd name="connsiteX1" fmla="*/ 22446 w 890908"/>
                <a:gd name="connsiteY1" fmla="*/ 349121 h 1549986"/>
                <a:gd name="connsiteX2" fmla="*/ 170855 w 890908"/>
                <a:gd name="connsiteY2" fmla="*/ 895338 h 1549986"/>
                <a:gd name="connsiteX3" fmla="*/ 876806 w 890908"/>
                <a:gd name="connsiteY3" fmla="*/ 1166146 h 1549986"/>
                <a:gd name="connsiteX4" fmla="*/ 564964 w 890908"/>
                <a:gd name="connsiteY4" fmla="*/ 1549957 h 1549986"/>
                <a:gd name="connsiteX0" fmla="*/ 535089 w 877693"/>
                <a:gd name="connsiteY0" fmla="*/ 0 h 1549987"/>
                <a:gd name="connsiteX1" fmla="*/ 22446 w 877693"/>
                <a:gd name="connsiteY1" fmla="*/ 349121 h 1549987"/>
                <a:gd name="connsiteX2" fmla="*/ 170855 w 877693"/>
                <a:gd name="connsiteY2" fmla="*/ 895338 h 1549987"/>
                <a:gd name="connsiteX3" fmla="*/ 876806 w 877693"/>
                <a:gd name="connsiteY3" fmla="*/ 1166146 h 1549987"/>
                <a:gd name="connsiteX4" fmla="*/ 564964 w 877693"/>
                <a:gd name="connsiteY4" fmla="*/ 1549957 h 1549987"/>
                <a:gd name="connsiteX0" fmla="*/ 535089 w 877693"/>
                <a:gd name="connsiteY0" fmla="*/ 0 h 1549999"/>
                <a:gd name="connsiteX1" fmla="*/ 22446 w 877693"/>
                <a:gd name="connsiteY1" fmla="*/ 349121 h 1549999"/>
                <a:gd name="connsiteX2" fmla="*/ 170855 w 877693"/>
                <a:gd name="connsiteY2" fmla="*/ 895338 h 1549999"/>
                <a:gd name="connsiteX3" fmla="*/ 876806 w 877693"/>
                <a:gd name="connsiteY3" fmla="*/ 1245890 h 1549999"/>
                <a:gd name="connsiteX4" fmla="*/ 564964 w 877693"/>
                <a:gd name="connsiteY4" fmla="*/ 1549957 h 1549999"/>
                <a:gd name="connsiteX0" fmla="*/ 535089 w 876905"/>
                <a:gd name="connsiteY0" fmla="*/ 0 h 1550001"/>
                <a:gd name="connsiteX1" fmla="*/ 22446 w 876905"/>
                <a:gd name="connsiteY1" fmla="*/ 349121 h 1550001"/>
                <a:gd name="connsiteX2" fmla="*/ 170855 w 876905"/>
                <a:gd name="connsiteY2" fmla="*/ 895338 h 1550001"/>
                <a:gd name="connsiteX3" fmla="*/ 876806 w 876905"/>
                <a:gd name="connsiteY3" fmla="*/ 1245890 h 1550001"/>
                <a:gd name="connsiteX4" fmla="*/ 564964 w 876905"/>
                <a:gd name="connsiteY4" fmla="*/ 1549957 h 1550001"/>
                <a:gd name="connsiteX0" fmla="*/ 502546 w 874771"/>
                <a:gd name="connsiteY0" fmla="*/ 0 h 1561876"/>
                <a:gd name="connsiteX1" fmla="*/ 20312 w 874771"/>
                <a:gd name="connsiteY1" fmla="*/ 360996 h 1561876"/>
                <a:gd name="connsiteX2" fmla="*/ 168721 w 874771"/>
                <a:gd name="connsiteY2" fmla="*/ 907213 h 1561876"/>
                <a:gd name="connsiteX3" fmla="*/ 874672 w 874771"/>
                <a:gd name="connsiteY3" fmla="*/ 1257765 h 1561876"/>
                <a:gd name="connsiteX4" fmla="*/ 562830 w 874771"/>
                <a:gd name="connsiteY4" fmla="*/ 1561832 h 1561876"/>
                <a:gd name="connsiteX0" fmla="*/ 502546 w 874771"/>
                <a:gd name="connsiteY0" fmla="*/ 0 h 1561876"/>
                <a:gd name="connsiteX1" fmla="*/ 20312 w 874771"/>
                <a:gd name="connsiteY1" fmla="*/ 360996 h 1561876"/>
                <a:gd name="connsiteX2" fmla="*/ 168721 w 874771"/>
                <a:gd name="connsiteY2" fmla="*/ 907213 h 1561876"/>
                <a:gd name="connsiteX3" fmla="*/ 874672 w 874771"/>
                <a:gd name="connsiteY3" fmla="*/ 1257765 h 1561876"/>
                <a:gd name="connsiteX4" fmla="*/ 562830 w 874771"/>
                <a:gd name="connsiteY4" fmla="*/ 1561832 h 1561876"/>
                <a:gd name="connsiteX0" fmla="*/ 502546 w 874771"/>
                <a:gd name="connsiteY0" fmla="*/ 0 h 1561876"/>
                <a:gd name="connsiteX1" fmla="*/ 20312 w 874771"/>
                <a:gd name="connsiteY1" fmla="*/ 360996 h 1561876"/>
                <a:gd name="connsiteX2" fmla="*/ 168721 w 874771"/>
                <a:gd name="connsiteY2" fmla="*/ 907213 h 1561876"/>
                <a:gd name="connsiteX3" fmla="*/ 874672 w 874771"/>
                <a:gd name="connsiteY3" fmla="*/ 1257765 h 1561876"/>
                <a:gd name="connsiteX4" fmla="*/ 562830 w 874771"/>
                <a:gd name="connsiteY4" fmla="*/ 1561832 h 1561876"/>
                <a:gd name="connsiteX0" fmla="*/ 480572 w 873336"/>
                <a:gd name="connsiteY0" fmla="*/ 0 h 1537812"/>
                <a:gd name="connsiteX1" fmla="*/ 18877 w 873336"/>
                <a:gd name="connsiteY1" fmla="*/ 336932 h 1537812"/>
                <a:gd name="connsiteX2" fmla="*/ 167286 w 873336"/>
                <a:gd name="connsiteY2" fmla="*/ 883149 h 1537812"/>
                <a:gd name="connsiteX3" fmla="*/ 873237 w 873336"/>
                <a:gd name="connsiteY3" fmla="*/ 1233701 h 1537812"/>
                <a:gd name="connsiteX4" fmla="*/ 561395 w 873336"/>
                <a:gd name="connsiteY4" fmla="*/ 1537768 h 1537812"/>
                <a:gd name="connsiteX0" fmla="*/ 480572 w 873336"/>
                <a:gd name="connsiteY0" fmla="*/ 0 h 1537812"/>
                <a:gd name="connsiteX1" fmla="*/ 18877 w 873336"/>
                <a:gd name="connsiteY1" fmla="*/ 336932 h 1537812"/>
                <a:gd name="connsiteX2" fmla="*/ 167286 w 873336"/>
                <a:gd name="connsiteY2" fmla="*/ 883149 h 1537812"/>
                <a:gd name="connsiteX3" fmla="*/ 873237 w 873336"/>
                <a:gd name="connsiteY3" fmla="*/ 1233701 h 1537812"/>
                <a:gd name="connsiteX4" fmla="*/ 561395 w 873336"/>
                <a:gd name="connsiteY4" fmla="*/ 1537768 h 1537812"/>
                <a:gd name="connsiteX0" fmla="*/ 498791 w 891555"/>
                <a:gd name="connsiteY0" fmla="*/ 0 h 1537812"/>
                <a:gd name="connsiteX1" fmla="*/ 16556 w 891555"/>
                <a:gd name="connsiteY1" fmla="*/ 452436 h 1537812"/>
                <a:gd name="connsiteX2" fmla="*/ 185505 w 891555"/>
                <a:gd name="connsiteY2" fmla="*/ 883149 h 1537812"/>
                <a:gd name="connsiteX3" fmla="*/ 891456 w 891555"/>
                <a:gd name="connsiteY3" fmla="*/ 1233701 h 1537812"/>
                <a:gd name="connsiteX4" fmla="*/ 579614 w 891555"/>
                <a:gd name="connsiteY4" fmla="*/ 1537768 h 1537812"/>
                <a:gd name="connsiteX0" fmla="*/ 482240 w 875004"/>
                <a:gd name="connsiteY0" fmla="*/ 0 h 1537812"/>
                <a:gd name="connsiteX1" fmla="*/ 5 w 875004"/>
                <a:gd name="connsiteY1" fmla="*/ 452436 h 1537812"/>
                <a:gd name="connsiteX2" fmla="*/ 168954 w 875004"/>
                <a:gd name="connsiteY2" fmla="*/ 883149 h 1537812"/>
                <a:gd name="connsiteX3" fmla="*/ 874905 w 875004"/>
                <a:gd name="connsiteY3" fmla="*/ 1233701 h 1537812"/>
                <a:gd name="connsiteX4" fmla="*/ 563063 w 875004"/>
                <a:gd name="connsiteY4" fmla="*/ 1537768 h 1537812"/>
                <a:gd name="connsiteX0" fmla="*/ 482240 w 858575"/>
                <a:gd name="connsiteY0" fmla="*/ 0 h 1537796"/>
                <a:gd name="connsiteX1" fmla="*/ 5 w 858575"/>
                <a:gd name="connsiteY1" fmla="*/ 452436 h 1537796"/>
                <a:gd name="connsiteX2" fmla="*/ 168954 w 858575"/>
                <a:gd name="connsiteY2" fmla="*/ 883149 h 1537796"/>
                <a:gd name="connsiteX3" fmla="*/ 858473 w 858575"/>
                <a:gd name="connsiteY3" fmla="*/ 1127823 h 1537796"/>
                <a:gd name="connsiteX4" fmla="*/ 563063 w 858575"/>
                <a:gd name="connsiteY4" fmla="*/ 1537768 h 1537796"/>
                <a:gd name="connsiteX0" fmla="*/ 482240 w 858886"/>
                <a:gd name="connsiteY0" fmla="*/ 0 h 1537797"/>
                <a:gd name="connsiteX1" fmla="*/ 5 w 858886"/>
                <a:gd name="connsiteY1" fmla="*/ 452436 h 1537797"/>
                <a:gd name="connsiteX2" fmla="*/ 168954 w 858886"/>
                <a:gd name="connsiteY2" fmla="*/ 883149 h 1537797"/>
                <a:gd name="connsiteX3" fmla="*/ 858473 w 858886"/>
                <a:gd name="connsiteY3" fmla="*/ 1127823 h 1537797"/>
                <a:gd name="connsiteX4" fmla="*/ 563063 w 858886"/>
                <a:gd name="connsiteY4" fmla="*/ 1537768 h 1537797"/>
                <a:gd name="connsiteX0" fmla="*/ 482254 w 860112"/>
                <a:gd name="connsiteY0" fmla="*/ 0 h 1537796"/>
                <a:gd name="connsiteX1" fmla="*/ 19 w 860112"/>
                <a:gd name="connsiteY1" fmla="*/ 452436 h 1537796"/>
                <a:gd name="connsiteX2" fmla="*/ 464738 w 860112"/>
                <a:gd name="connsiteY2" fmla="*/ 786897 h 1537796"/>
                <a:gd name="connsiteX3" fmla="*/ 858487 w 860112"/>
                <a:gd name="connsiteY3" fmla="*/ 1127823 h 1537796"/>
                <a:gd name="connsiteX4" fmla="*/ 563077 w 860112"/>
                <a:gd name="connsiteY4" fmla="*/ 1537768 h 1537796"/>
                <a:gd name="connsiteX0" fmla="*/ 482254 w 860112"/>
                <a:gd name="connsiteY0" fmla="*/ 0 h 1537796"/>
                <a:gd name="connsiteX1" fmla="*/ 19 w 860112"/>
                <a:gd name="connsiteY1" fmla="*/ 452436 h 1537796"/>
                <a:gd name="connsiteX2" fmla="*/ 464738 w 860112"/>
                <a:gd name="connsiteY2" fmla="*/ 786897 h 1537796"/>
                <a:gd name="connsiteX3" fmla="*/ 858487 w 860112"/>
                <a:gd name="connsiteY3" fmla="*/ 1127823 h 1537796"/>
                <a:gd name="connsiteX4" fmla="*/ 563077 w 860112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5435"/>
                <a:gd name="connsiteY0" fmla="*/ 0 h 1537796"/>
                <a:gd name="connsiteX1" fmla="*/ 20 w 855435"/>
                <a:gd name="connsiteY1" fmla="*/ 476499 h 1537796"/>
                <a:gd name="connsiteX2" fmla="*/ 481957 w 855435"/>
                <a:gd name="connsiteY2" fmla="*/ 776903 h 1537796"/>
                <a:gd name="connsiteX3" fmla="*/ 854380 w 855435"/>
                <a:gd name="connsiteY3" fmla="*/ 1127823 h 1537796"/>
                <a:gd name="connsiteX4" fmla="*/ 558970 w 855435"/>
                <a:gd name="connsiteY4" fmla="*/ 1537768 h 1537796"/>
                <a:gd name="connsiteX0" fmla="*/ 478147 w 854382"/>
                <a:gd name="connsiteY0" fmla="*/ 0 h 1537796"/>
                <a:gd name="connsiteX1" fmla="*/ 20 w 854382"/>
                <a:gd name="connsiteY1" fmla="*/ 476499 h 1537796"/>
                <a:gd name="connsiteX2" fmla="*/ 481957 w 854382"/>
                <a:gd name="connsiteY2" fmla="*/ 776903 h 1537796"/>
                <a:gd name="connsiteX3" fmla="*/ 854380 w 854382"/>
                <a:gd name="connsiteY3" fmla="*/ 1127823 h 1537796"/>
                <a:gd name="connsiteX4" fmla="*/ 486465 w 854382"/>
                <a:gd name="connsiteY4" fmla="*/ 1537768 h 1537796"/>
                <a:gd name="connsiteX0" fmla="*/ 478146 w 884237"/>
                <a:gd name="connsiteY0" fmla="*/ 0 h 1537794"/>
                <a:gd name="connsiteX1" fmla="*/ 19 w 884237"/>
                <a:gd name="connsiteY1" fmla="*/ 476499 h 1537794"/>
                <a:gd name="connsiteX2" fmla="*/ 481956 w 884237"/>
                <a:gd name="connsiteY2" fmla="*/ 776903 h 1537794"/>
                <a:gd name="connsiteX3" fmla="*/ 884235 w 884237"/>
                <a:gd name="connsiteY3" fmla="*/ 1097843 h 1537794"/>
                <a:gd name="connsiteX4" fmla="*/ 486464 w 884237"/>
                <a:gd name="connsiteY4" fmla="*/ 1537768 h 1537794"/>
                <a:gd name="connsiteX0" fmla="*/ 478152 w 884243"/>
                <a:gd name="connsiteY0" fmla="*/ 0 h 1537794"/>
                <a:gd name="connsiteX1" fmla="*/ 25 w 884243"/>
                <a:gd name="connsiteY1" fmla="*/ 476499 h 1537794"/>
                <a:gd name="connsiteX2" fmla="*/ 481962 w 884243"/>
                <a:gd name="connsiteY2" fmla="*/ 776903 h 1537794"/>
                <a:gd name="connsiteX3" fmla="*/ 884241 w 884243"/>
                <a:gd name="connsiteY3" fmla="*/ 1097843 h 1537794"/>
                <a:gd name="connsiteX4" fmla="*/ 486470 w 884243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127 w 884218"/>
                <a:gd name="connsiteY0" fmla="*/ 0 h 1537794"/>
                <a:gd name="connsiteX1" fmla="*/ 0 w 884218"/>
                <a:gd name="connsiteY1" fmla="*/ 476499 h 1537794"/>
                <a:gd name="connsiteX2" fmla="*/ 481937 w 884218"/>
                <a:gd name="connsiteY2" fmla="*/ 776903 h 1537794"/>
                <a:gd name="connsiteX3" fmla="*/ 884216 w 884218"/>
                <a:gd name="connsiteY3" fmla="*/ 1097843 h 1537794"/>
                <a:gd name="connsiteX4" fmla="*/ 486445 w 884218"/>
                <a:gd name="connsiteY4" fmla="*/ 1537768 h 1537794"/>
                <a:gd name="connsiteX0" fmla="*/ 478127 w 884308"/>
                <a:gd name="connsiteY0" fmla="*/ 0 h 1537819"/>
                <a:gd name="connsiteX1" fmla="*/ 0 w 884308"/>
                <a:gd name="connsiteY1" fmla="*/ 476499 h 1537819"/>
                <a:gd name="connsiteX2" fmla="*/ 481937 w 884308"/>
                <a:gd name="connsiteY2" fmla="*/ 776903 h 1537819"/>
                <a:gd name="connsiteX3" fmla="*/ 884216 w 884308"/>
                <a:gd name="connsiteY3" fmla="*/ 1097843 h 1537819"/>
                <a:gd name="connsiteX4" fmla="*/ 486445 w 884308"/>
                <a:gd name="connsiteY4" fmla="*/ 1537768 h 1537819"/>
                <a:gd name="connsiteX0" fmla="*/ 478127 w 884522"/>
                <a:gd name="connsiteY0" fmla="*/ 0 h 1537798"/>
                <a:gd name="connsiteX1" fmla="*/ 0 w 884522"/>
                <a:gd name="connsiteY1" fmla="*/ 476499 h 1537798"/>
                <a:gd name="connsiteX2" fmla="*/ 481937 w 884522"/>
                <a:gd name="connsiteY2" fmla="*/ 776903 h 1537798"/>
                <a:gd name="connsiteX3" fmla="*/ 884216 w 884522"/>
                <a:gd name="connsiteY3" fmla="*/ 1097843 h 1537798"/>
                <a:gd name="connsiteX4" fmla="*/ 486445 w 884522"/>
                <a:gd name="connsiteY4" fmla="*/ 1537768 h 1537798"/>
                <a:gd name="connsiteX0" fmla="*/ 478235 w 884630"/>
                <a:gd name="connsiteY0" fmla="*/ 0 h 1537798"/>
                <a:gd name="connsiteX1" fmla="*/ 108 w 884630"/>
                <a:gd name="connsiteY1" fmla="*/ 476499 h 1537798"/>
                <a:gd name="connsiteX2" fmla="*/ 482045 w 884630"/>
                <a:gd name="connsiteY2" fmla="*/ 776903 h 1537798"/>
                <a:gd name="connsiteX3" fmla="*/ 884324 w 884630"/>
                <a:gd name="connsiteY3" fmla="*/ 1097843 h 1537798"/>
                <a:gd name="connsiteX4" fmla="*/ 486553 w 884630"/>
                <a:gd name="connsiteY4" fmla="*/ 1537768 h 1537798"/>
                <a:gd name="connsiteX0" fmla="*/ 435611 w 842006"/>
                <a:gd name="connsiteY0" fmla="*/ 0 h 1537798"/>
                <a:gd name="connsiteX1" fmla="*/ 135 w 842006"/>
                <a:gd name="connsiteY1" fmla="*/ 456512 h 1537798"/>
                <a:gd name="connsiteX2" fmla="*/ 439421 w 842006"/>
                <a:gd name="connsiteY2" fmla="*/ 776903 h 1537798"/>
                <a:gd name="connsiteX3" fmla="*/ 841700 w 842006"/>
                <a:gd name="connsiteY3" fmla="*/ 1097843 h 1537798"/>
                <a:gd name="connsiteX4" fmla="*/ 443929 w 842006"/>
                <a:gd name="connsiteY4" fmla="*/ 1537768 h 1537798"/>
                <a:gd name="connsiteX0" fmla="*/ 435611 w 842006"/>
                <a:gd name="connsiteY0" fmla="*/ 0 h 1537798"/>
                <a:gd name="connsiteX1" fmla="*/ 135 w 842006"/>
                <a:gd name="connsiteY1" fmla="*/ 456512 h 1537798"/>
                <a:gd name="connsiteX2" fmla="*/ 439421 w 842006"/>
                <a:gd name="connsiteY2" fmla="*/ 776903 h 1537798"/>
                <a:gd name="connsiteX3" fmla="*/ 841700 w 842006"/>
                <a:gd name="connsiteY3" fmla="*/ 1097843 h 1537798"/>
                <a:gd name="connsiteX4" fmla="*/ 443929 w 842006"/>
                <a:gd name="connsiteY4" fmla="*/ 1537768 h 1537798"/>
                <a:gd name="connsiteX0" fmla="*/ 410044 w 816439"/>
                <a:gd name="connsiteY0" fmla="*/ 0 h 1537798"/>
                <a:gd name="connsiteX1" fmla="*/ 158 w 816439"/>
                <a:gd name="connsiteY1" fmla="*/ 471503 h 1537798"/>
                <a:gd name="connsiteX2" fmla="*/ 413854 w 816439"/>
                <a:gd name="connsiteY2" fmla="*/ 776903 h 1537798"/>
                <a:gd name="connsiteX3" fmla="*/ 816133 w 816439"/>
                <a:gd name="connsiteY3" fmla="*/ 1097843 h 1537798"/>
                <a:gd name="connsiteX4" fmla="*/ 418362 w 816439"/>
                <a:gd name="connsiteY4" fmla="*/ 1537768 h 1537798"/>
                <a:gd name="connsiteX0" fmla="*/ 410044 w 816439"/>
                <a:gd name="connsiteY0" fmla="*/ 0 h 1537798"/>
                <a:gd name="connsiteX1" fmla="*/ 158 w 816439"/>
                <a:gd name="connsiteY1" fmla="*/ 471503 h 1537798"/>
                <a:gd name="connsiteX2" fmla="*/ 413854 w 816439"/>
                <a:gd name="connsiteY2" fmla="*/ 776903 h 1537798"/>
                <a:gd name="connsiteX3" fmla="*/ 816133 w 816439"/>
                <a:gd name="connsiteY3" fmla="*/ 1097843 h 1537798"/>
                <a:gd name="connsiteX4" fmla="*/ 418362 w 816439"/>
                <a:gd name="connsiteY4" fmla="*/ 1537768 h 1537798"/>
                <a:gd name="connsiteX0" fmla="*/ 328916 w 735311"/>
                <a:gd name="connsiteY0" fmla="*/ 0 h 1537798"/>
                <a:gd name="connsiteX1" fmla="*/ 333 w 735311"/>
                <a:gd name="connsiteY1" fmla="*/ 417528 h 1537798"/>
                <a:gd name="connsiteX2" fmla="*/ 332726 w 735311"/>
                <a:gd name="connsiteY2" fmla="*/ 776903 h 1537798"/>
                <a:gd name="connsiteX3" fmla="*/ 735005 w 735311"/>
                <a:gd name="connsiteY3" fmla="*/ 1097843 h 1537798"/>
                <a:gd name="connsiteX4" fmla="*/ 337234 w 735311"/>
                <a:gd name="connsiteY4" fmla="*/ 1537768 h 1537798"/>
                <a:gd name="connsiteX0" fmla="*/ 328916 w 735311"/>
                <a:gd name="connsiteY0" fmla="*/ 0 h 1537798"/>
                <a:gd name="connsiteX1" fmla="*/ 333 w 735311"/>
                <a:gd name="connsiteY1" fmla="*/ 417528 h 1537798"/>
                <a:gd name="connsiteX2" fmla="*/ 332726 w 735311"/>
                <a:gd name="connsiteY2" fmla="*/ 776903 h 1537798"/>
                <a:gd name="connsiteX3" fmla="*/ 735005 w 735311"/>
                <a:gd name="connsiteY3" fmla="*/ 1097843 h 1537798"/>
                <a:gd name="connsiteX4" fmla="*/ 337234 w 735311"/>
                <a:gd name="connsiteY4" fmla="*/ 1537768 h 1537798"/>
                <a:gd name="connsiteX0" fmla="*/ 328916 w 662298"/>
                <a:gd name="connsiteY0" fmla="*/ 0 h 1537800"/>
                <a:gd name="connsiteX1" fmla="*/ 333 w 662298"/>
                <a:gd name="connsiteY1" fmla="*/ 417528 h 1537800"/>
                <a:gd name="connsiteX2" fmla="*/ 332726 w 662298"/>
                <a:gd name="connsiteY2" fmla="*/ 776903 h 1537800"/>
                <a:gd name="connsiteX3" fmla="*/ 661833 w 662298"/>
                <a:gd name="connsiteY3" fmla="*/ 1107368 h 1537800"/>
                <a:gd name="connsiteX4" fmla="*/ 337234 w 662298"/>
                <a:gd name="connsiteY4" fmla="*/ 1537768 h 1537800"/>
                <a:gd name="connsiteX0" fmla="*/ 328916 w 662298"/>
                <a:gd name="connsiteY0" fmla="*/ 0 h 1537800"/>
                <a:gd name="connsiteX1" fmla="*/ 333 w 662298"/>
                <a:gd name="connsiteY1" fmla="*/ 417528 h 1537800"/>
                <a:gd name="connsiteX2" fmla="*/ 332726 w 662298"/>
                <a:gd name="connsiteY2" fmla="*/ 776903 h 1537800"/>
                <a:gd name="connsiteX3" fmla="*/ 661833 w 662298"/>
                <a:gd name="connsiteY3" fmla="*/ 1107368 h 1537800"/>
                <a:gd name="connsiteX4" fmla="*/ 337234 w 662298"/>
                <a:gd name="connsiteY4" fmla="*/ 1537768 h 1537800"/>
                <a:gd name="connsiteX0" fmla="*/ 337013 w 670395"/>
                <a:gd name="connsiteY0" fmla="*/ 0 h 1537800"/>
                <a:gd name="connsiteX1" fmla="*/ 300 w 670395"/>
                <a:gd name="connsiteY1" fmla="*/ 379428 h 1537800"/>
                <a:gd name="connsiteX2" fmla="*/ 340823 w 670395"/>
                <a:gd name="connsiteY2" fmla="*/ 776903 h 1537800"/>
                <a:gd name="connsiteX3" fmla="*/ 669930 w 670395"/>
                <a:gd name="connsiteY3" fmla="*/ 1107368 h 1537800"/>
                <a:gd name="connsiteX4" fmla="*/ 345331 w 670395"/>
                <a:gd name="connsiteY4" fmla="*/ 1537768 h 1537800"/>
                <a:gd name="connsiteX0" fmla="*/ 337013 w 670395"/>
                <a:gd name="connsiteY0" fmla="*/ 0 h 1537800"/>
                <a:gd name="connsiteX1" fmla="*/ 300 w 670395"/>
                <a:gd name="connsiteY1" fmla="*/ 379428 h 1537800"/>
                <a:gd name="connsiteX2" fmla="*/ 340823 w 670395"/>
                <a:gd name="connsiteY2" fmla="*/ 776903 h 1537800"/>
                <a:gd name="connsiteX3" fmla="*/ 669930 w 670395"/>
                <a:gd name="connsiteY3" fmla="*/ 1107368 h 1537800"/>
                <a:gd name="connsiteX4" fmla="*/ 345331 w 670395"/>
                <a:gd name="connsiteY4" fmla="*/ 1537768 h 1537800"/>
                <a:gd name="connsiteX0" fmla="*/ 337013 w 670395"/>
                <a:gd name="connsiteY0" fmla="*/ 0 h 1537800"/>
                <a:gd name="connsiteX1" fmla="*/ 300 w 670395"/>
                <a:gd name="connsiteY1" fmla="*/ 379428 h 1537800"/>
                <a:gd name="connsiteX2" fmla="*/ 340823 w 670395"/>
                <a:gd name="connsiteY2" fmla="*/ 776903 h 1537800"/>
                <a:gd name="connsiteX3" fmla="*/ 669930 w 670395"/>
                <a:gd name="connsiteY3" fmla="*/ 1107368 h 1537800"/>
                <a:gd name="connsiteX4" fmla="*/ 345331 w 670395"/>
                <a:gd name="connsiteY4" fmla="*/ 1537768 h 1537800"/>
                <a:gd name="connsiteX0" fmla="*/ 320597 w 670240"/>
                <a:gd name="connsiteY0" fmla="*/ 0 h 1544150"/>
                <a:gd name="connsiteX1" fmla="*/ 145 w 670240"/>
                <a:gd name="connsiteY1" fmla="*/ 38577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879 w 670522"/>
                <a:gd name="connsiteY0" fmla="*/ 0 h 1544150"/>
                <a:gd name="connsiteX1" fmla="*/ 427 w 670522"/>
                <a:gd name="connsiteY1" fmla="*/ 385778 h 1544150"/>
                <a:gd name="connsiteX2" fmla="*/ 340950 w 670522"/>
                <a:gd name="connsiteY2" fmla="*/ 783253 h 1544150"/>
                <a:gd name="connsiteX3" fmla="*/ 670057 w 670522"/>
                <a:gd name="connsiteY3" fmla="*/ 1113718 h 1544150"/>
                <a:gd name="connsiteX4" fmla="*/ 345458 w 670522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8577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9212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9212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9212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1271 w 670914"/>
                <a:gd name="connsiteY0" fmla="*/ 0 h 1544150"/>
                <a:gd name="connsiteX1" fmla="*/ 819 w 670914"/>
                <a:gd name="connsiteY1" fmla="*/ 392128 h 1544150"/>
                <a:gd name="connsiteX2" fmla="*/ 341342 w 670914"/>
                <a:gd name="connsiteY2" fmla="*/ 783253 h 1544150"/>
                <a:gd name="connsiteX3" fmla="*/ 670449 w 670914"/>
                <a:gd name="connsiteY3" fmla="*/ 1113718 h 1544150"/>
                <a:gd name="connsiteX4" fmla="*/ 345850 w 670914"/>
                <a:gd name="connsiteY4" fmla="*/ 1544118 h 1544150"/>
                <a:gd name="connsiteX0" fmla="*/ 321271 w 670914"/>
                <a:gd name="connsiteY0" fmla="*/ 0 h 1544150"/>
                <a:gd name="connsiteX1" fmla="*/ 819 w 670914"/>
                <a:gd name="connsiteY1" fmla="*/ 392128 h 1544150"/>
                <a:gd name="connsiteX2" fmla="*/ 341342 w 670914"/>
                <a:gd name="connsiteY2" fmla="*/ 783253 h 1544150"/>
                <a:gd name="connsiteX3" fmla="*/ 670449 w 670914"/>
                <a:gd name="connsiteY3" fmla="*/ 1113718 h 1544150"/>
                <a:gd name="connsiteX4" fmla="*/ 345850 w 670914"/>
                <a:gd name="connsiteY4" fmla="*/ 1544118 h 1544150"/>
                <a:gd name="connsiteX0" fmla="*/ 321271 w 670536"/>
                <a:gd name="connsiteY0" fmla="*/ 0 h 1544145"/>
                <a:gd name="connsiteX1" fmla="*/ 819 w 670536"/>
                <a:gd name="connsiteY1" fmla="*/ 392128 h 1544145"/>
                <a:gd name="connsiteX2" fmla="*/ 341342 w 670536"/>
                <a:gd name="connsiteY2" fmla="*/ 783253 h 1544145"/>
                <a:gd name="connsiteX3" fmla="*/ 670449 w 670536"/>
                <a:gd name="connsiteY3" fmla="*/ 1113718 h 1544145"/>
                <a:gd name="connsiteX4" fmla="*/ 345850 w 670536"/>
                <a:gd name="connsiteY4" fmla="*/ 1544118 h 1544145"/>
                <a:gd name="connsiteX0" fmla="*/ 321271 w 673244"/>
                <a:gd name="connsiteY0" fmla="*/ 0 h 1544150"/>
                <a:gd name="connsiteX1" fmla="*/ 819 w 673244"/>
                <a:gd name="connsiteY1" fmla="*/ 392128 h 1544150"/>
                <a:gd name="connsiteX2" fmla="*/ 341342 w 673244"/>
                <a:gd name="connsiteY2" fmla="*/ 783253 h 1544150"/>
                <a:gd name="connsiteX3" fmla="*/ 673159 w 673244"/>
                <a:gd name="connsiteY3" fmla="*/ 1151818 h 1544150"/>
                <a:gd name="connsiteX4" fmla="*/ 345850 w 673244"/>
                <a:gd name="connsiteY4" fmla="*/ 1544118 h 1544150"/>
                <a:gd name="connsiteX0" fmla="*/ 321271 w 673244"/>
                <a:gd name="connsiteY0" fmla="*/ 0 h 1544150"/>
                <a:gd name="connsiteX1" fmla="*/ 819 w 673244"/>
                <a:gd name="connsiteY1" fmla="*/ 392128 h 1544150"/>
                <a:gd name="connsiteX2" fmla="*/ 341342 w 673244"/>
                <a:gd name="connsiteY2" fmla="*/ 783253 h 1544150"/>
                <a:gd name="connsiteX3" fmla="*/ 673159 w 673244"/>
                <a:gd name="connsiteY3" fmla="*/ 1151818 h 1544150"/>
                <a:gd name="connsiteX4" fmla="*/ 345850 w 673244"/>
                <a:gd name="connsiteY4" fmla="*/ 1544118 h 1544150"/>
                <a:gd name="connsiteX0" fmla="*/ 343254 w 672427"/>
                <a:gd name="connsiteY0" fmla="*/ 0 h 1542480"/>
                <a:gd name="connsiteX1" fmla="*/ 2 w 672427"/>
                <a:gd name="connsiteY1" fmla="*/ 390458 h 1542480"/>
                <a:gd name="connsiteX2" fmla="*/ 340525 w 672427"/>
                <a:gd name="connsiteY2" fmla="*/ 781583 h 1542480"/>
                <a:gd name="connsiteX3" fmla="*/ 672342 w 672427"/>
                <a:gd name="connsiteY3" fmla="*/ 1150148 h 1542480"/>
                <a:gd name="connsiteX4" fmla="*/ 345033 w 672427"/>
                <a:gd name="connsiteY4" fmla="*/ 1542448 h 1542480"/>
                <a:gd name="connsiteX0" fmla="*/ 330428 w 659601"/>
                <a:gd name="connsiteY0" fmla="*/ 0 h 1542480"/>
                <a:gd name="connsiteX1" fmla="*/ 1 w 659601"/>
                <a:gd name="connsiteY1" fmla="*/ 390458 h 1542480"/>
                <a:gd name="connsiteX2" fmla="*/ 327699 w 659601"/>
                <a:gd name="connsiteY2" fmla="*/ 781583 h 1542480"/>
                <a:gd name="connsiteX3" fmla="*/ 659516 w 659601"/>
                <a:gd name="connsiteY3" fmla="*/ 1150148 h 1542480"/>
                <a:gd name="connsiteX4" fmla="*/ 332207 w 659601"/>
                <a:gd name="connsiteY4" fmla="*/ 1542448 h 1542480"/>
                <a:gd name="connsiteX0" fmla="*/ 330438 w 659611"/>
                <a:gd name="connsiteY0" fmla="*/ 0 h 1542480"/>
                <a:gd name="connsiteX1" fmla="*/ 11 w 659611"/>
                <a:gd name="connsiteY1" fmla="*/ 390458 h 1542480"/>
                <a:gd name="connsiteX2" fmla="*/ 327709 w 659611"/>
                <a:gd name="connsiteY2" fmla="*/ 781583 h 1542480"/>
                <a:gd name="connsiteX3" fmla="*/ 659526 w 659611"/>
                <a:gd name="connsiteY3" fmla="*/ 1150148 h 1542480"/>
                <a:gd name="connsiteX4" fmla="*/ 332217 w 659611"/>
                <a:gd name="connsiteY4" fmla="*/ 1542448 h 1542480"/>
                <a:gd name="connsiteX0" fmla="*/ 330438 w 659611"/>
                <a:gd name="connsiteY0" fmla="*/ 0 h 1542480"/>
                <a:gd name="connsiteX1" fmla="*/ 11 w 659611"/>
                <a:gd name="connsiteY1" fmla="*/ 390458 h 1542480"/>
                <a:gd name="connsiteX2" fmla="*/ 327709 w 659611"/>
                <a:gd name="connsiteY2" fmla="*/ 781583 h 1542480"/>
                <a:gd name="connsiteX3" fmla="*/ 659526 w 659611"/>
                <a:gd name="connsiteY3" fmla="*/ 1150148 h 1542480"/>
                <a:gd name="connsiteX4" fmla="*/ 332217 w 659611"/>
                <a:gd name="connsiteY4" fmla="*/ 1542448 h 1542480"/>
                <a:gd name="connsiteX0" fmla="*/ 330438 w 662459"/>
                <a:gd name="connsiteY0" fmla="*/ 0 h 1542482"/>
                <a:gd name="connsiteX1" fmla="*/ 11 w 662459"/>
                <a:gd name="connsiteY1" fmla="*/ 390458 h 1542482"/>
                <a:gd name="connsiteX2" fmla="*/ 327709 w 662459"/>
                <a:gd name="connsiteY2" fmla="*/ 781583 h 1542482"/>
                <a:gd name="connsiteX3" fmla="*/ 662376 w 662459"/>
                <a:gd name="connsiteY3" fmla="*/ 1171851 h 1542482"/>
                <a:gd name="connsiteX4" fmla="*/ 332217 w 662459"/>
                <a:gd name="connsiteY4" fmla="*/ 1542448 h 1542482"/>
                <a:gd name="connsiteX0" fmla="*/ 330438 w 662459"/>
                <a:gd name="connsiteY0" fmla="*/ 0 h 1542482"/>
                <a:gd name="connsiteX1" fmla="*/ 11 w 662459"/>
                <a:gd name="connsiteY1" fmla="*/ 390458 h 1542482"/>
                <a:gd name="connsiteX2" fmla="*/ 327709 w 662459"/>
                <a:gd name="connsiteY2" fmla="*/ 781583 h 1542482"/>
                <a:gd name="connsiteX3" fmla="*/ 662376 w 662459"/>
                <a:gd name="connsiteY3" fmla="*/ 1171851 h 1542482"/>
                <a:gd name="connsiteX4" fmla="*/ 332217 w 662459"/>
                <a:gd name="connsiteY4" fmla="*/ 1542448 h 1542482"/>
                <a:gd name="connsiteX0" fmla="*/ 330429 w 662370"/>
                <a:gd name="connsiteY0" fmla="*/ 0 h 1542481"/>
                <a:gd name="connsiteX1" fmla="*/ 2 w 662370"/>
                <a:gd name="connsiteY1" fmla="*/ 390458 h 1542481"/>
                <a:gd name="connsiteX2" fmla="*/ 327700 w 662370"/>
                <a:gd name="connsiteY2" fmla="*/ 776575 h 1542481"/>
                <a:gd name="connsiteX3" fmla="*/ 662367 w 662370"/>
                <a:gd name="connsiteY3" fmla="*/ 1171851 h 1542481"/>
                <a:gd name="connsiteX4" fmla="*/ 332208 w 662370"/>
                <a:gd name="connsiteY4" fmla="*/ 1542448 h 1542481"/>
                <a:gd name="connsiteX0" fmla="*/ 330428 w 655244"/>
                <a:gd name="connsiteY0" fmla="*/ 0 h 1542480"/>
                <a:gd name="connsiteX1" fmla="*/ 1 w 655244"/>
                <a:gd name="connsiteY1" fmla="*/ 390458 h 1542480"/>
                <a:gd name="connsiteX2" fmla="*/ 327699 w 655244"/>
                <a:gd name="connsiteY2" fmla="*/ 776575 h 1542480"/>
                <a:gd name="connsiteX3" fmla="*/ 655241 w 655244"/>
                <a:gd name="connsiteY3" fmla="*/ 1168512 h 1542480"/>
                <a:gd name="connsiteX4" fmla="*/ 332207 w 655244"/>
                <a:gd name="connsiteY4" fmla="*/ 1542448 h 1542480"/>
                <a:gd name="connsiteX0" fmla="*/ 330428 w 655244"/>
                <a:gd name="connsiteY0" fmla="*/ 0 h 1542480"/>
                <a:gd name="connsiteX1" fmla="*/ 1 w 655244"/>
                <a:gd name="connsiteY1" fmla="*/ 390458 h 1542480"/>
                <a:gd name="connsiteX2" fmla="*/ 327699 w 655244"/>
                <a:gd name="connsiteY2" fmla="*/ 776575 h 1542480"/>
                <a:gd name="connsiteX3" fmla="*/ 655241 w 655244"/>
                <a:gd name="connsiteY3" fmla="*/ 1168512 h 1542480"/>
                <a:gd name="connsiteX4" fmla="*/ 332207 w 655244"/>
                <a:gd name="connsiteY4" fmla="*/ 1542448 h 154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244" h="1542480">
                  <a:moveTo>
                    <a:pt x="330428" y="0"/>
                  </a:moveTo>
                  <a:cubicBezTo>
                    <a:pt x="59791" y="6715"/>
                    <a:pt x="456" y="261029"/>
                    <a:pt x="1" y="390458"/>
                  </a:cubicBezTo>
                  <a:cubicBezTo>
                    <a:pt x="-454" y="519887"/>
                    <a:pt x="93093" y="777116"/>
                    <a:pt x="327699" y="776575"/>
                  </a:cubicBezTo>
                  <a:cubicBezTo>
                    <a:pt x="562305" y="776034"/>
                    <a:pt x="654490" y="1040867"/>
                    <a:pt x="655241" y="1168512"/>
                  </a:cubicBezTo>
                  <a:cubicBezTo>
                    <a:pt x="655992" y="1296157"/>
                    <a:pt x="535841" y="1545776"/>
                    <a:pt x="332207" y="154244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F644A67-EF3C-F04C-9E62-E1C2DFEFE121}"/>
                </a:ext>
              </a:extLst>
            </p:cNvPr>
            <p:cNvSpPr/>
            <p:nvPr/>
          </p:nvSpPr>
          <p:spPr>
            <a:xfrm>
              <a:off x="2276656" y="4548175"/>
              <a:ext cx="388088" cy="388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Graphic 60" descr="Tick">
              <a:extLst>
                <a:ext uri="{FF2B5EF4-FFF2-40B4-BE49-F238E27FC236}">
                  <a16:creationId xmlns:a16="http://schemas.microsoft.com/office/drawing/2014/main" id="{F2E53A71-BEC1-274E-8D15-48ED478B6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05682" y="4596555"/>
              <a:ext cx="330036" cy="330036"/>
            </a:xfrm>
            <a:prstGeom prst="rect">
              <a:avLst/>
            </a:prstGeom>
          </p:spPr>
        </p:pic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3D99922-1660-DD4F-8434-8A095E094412}"/>
                </a:ext>
              </a:extLst>
            </p:cNvPr>
            <p:cNvCxnSpPr>
              <a:cxnSpLocks/>
              <a:stCxn id="58" idx="0"/>
              <a:endCxn id="58" idx="4"/>
            </p:cNvCxnSpPr>
            <p:nvPr/>
          </p:nvCxnSpPr>
          <p:spPr>
            <a:xfrm>
              <a:off x="2520307" y="4275547"/>
              <a:ext cx="0" cy="154546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9628BE2-31A7-6041-925D-734774B14788}"/>
                </a:ext>
              </a:extLst>
            </p:cNvPr>
            <p:cNvCxnSpPr>
              <a:cxnSpLocks/>
              <a:stCxn id="58" idx="6"/>
              <a:endCxn id="58" idx="2"/>
            </p:cNvCxnSpPr>
            <p:nvPr/>
          </p:nvCxnSpPr>
          <p:spPr>
            <a:xfrm flipH="1">
              <a:off x="1747574" y="5048280"/>
              <a:ext cx="154546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93E5A7B-C291-174D-8D29-1BFB9D9E5852}"/>
                </a:ext>
              </a:extLst>
            </p:cNvPr>
            <p:cNvSpPr/>
            <p:nvPr/>
          </p:nvSpPr>
          <p:spPr>
            <a:xfrm>
              <a:off x="2136977" y="4275776"/>
              <a:ext cx="762723" cy="7711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1D2DBB5-19B6-BB4F-BDA5-05DB1FCE907B}"/>
                </a:ext>
              </a:extLst>
            </p:cNvPr>
            <p:cNvSpPr/>
            <p:nvPr/>
          </p:nvSpPr>
          <p:spPr>
            <a:xfrm>
              <a:off x="2137933" y="5053378"/>
              <a:ext cx="766894" cy="766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A660716-DFFE-9A44-AFC4-1EC9E5F54B98}"/>
                </a:ext>
              </a:extLst>
            </p:cNvPr>
            <p:cNvCxnSpPr>
              <a:cxnSpLocks/>
              <a:stCxn id="64" idx="2"/>
              <a:endCxn id="64" idx="6"/>
            </p:cNvCxnSpPr>
            <p:nvPr/>
          </p:nvCxnSpPr>
          <p:spPr>
            <a:xfrm>
              <a:off x="2136977" y="4661339"/>
              <a:ext cx="762723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841271-E084-2849-830B-D1B0742A9CA4}"/>
                </a:ext>
              </a:extLst>
            </p:cNvPr>
            <p:cNvCxnSpPr>
              <a:cxnSpLocks/>
              <a:stCxn id="65" idx="2"/>
              <a:endCxn id="65" idx="6"/>
            </p:cNvCxnSpPr>
            <p:nvPr/>
          </p:nvCxnSpPr>
          <p:spPr>
            <a:xfrm>
              <a:off x="2137933" y="5436825"/>
              <a:ext cx="766894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6" name="Graphic 35" descr="Stopwatch">
            <a:extLst>
              <a:ext uri="{FF2B5EF4-FFF2-40B4-BE49-F238E27FC236}">
                <a16:creationId xmlns:a16="http://schemas.microsoft.com/office/drawing/2014/main" id="{51425659-FBCF-3E47-8078-CDA7133A2C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2084" y="3533292"/>
            <a:ext cx="914400" cy="914400"/>
          </a:xfrm>
          <a:prstGeom prst="rect">
            <a:avLst/>
          </a:prstGeom>
        </p:spPr>
      </p:pic>
      <p:sp>
        <p:nvSpPr>
          <p:cNvPr id="70" name="Freeform 69">
            <a:extLst>
              <a:ext uri="{FF2B5EF4-FFF2-40B4-BE49-F238E27FC236}">
                <a16:creationId xmlns:a16="http://schemas.microsoft.com/office/drawing/2014/main" id="{605889A5-B0E7-CF47-B3F5-B627FCF1A791}"/>
              </a:ext>
            </a:extLst>
          </p:cNvPr>
          <p:cNvSpPr/>
          <p:nvPr/>
        </p:nvSpPr>
        <p:spPr>
          <a:xfrm>
            <a:off x="3145756" y="6175393"/>
            <a:ext cx="667056" cy="667056"/>
          </a:xfrm>
          <a:custGeom>
            <a:avLst/>
            <a:gdLst>
              <a:gd name="connsiteX0" fmla="*/ 361950 w 723900"/>
              <a:gd name="connsiteY0" fmla="*/ 666750 h 723900"/>
              <a:gd name="connsiteX1" fmla="*/ 57150 w 723900"/>
              <a:gd name="connsiteY1" fmla="*/ 361950 h 723900"/>
              <a:gd name="connsiteX2" fmla="*/ 361950 w 723900"/>
              <a:gd name="connsiteY2" fmla="*/ 57150 h 723900"/>
              <a:gd name="connsiteX3" fmla="*/ 666750 w 723900"/>
              <a:gd name="connsiteY3" fmla="*/ 361950 h 723900"/>
              <a:gd name="connsiteX4" fmla="*/ 361950 w 723900"/>
              <a:gd name="connsiteY4" fmla="*/ 666750 h 723900"/>
              <a:gd name="connsiteX5" fmla="*/ 361950 w 723900"/>
              <a:gd name="connsiteY5" fmla="*/ 0 h 723900"/>
              <a:gd name="connsiteX6" fmla="*/ 0 w 723900"/>
              <a:gd name="connsiteY6" fmla="*/ 361950 h 723900"/>
              <a:gd name="connsiteX7" fmla="*/ 361950 w 723900"/>
              <a:gd name="connsiteY7" fmla="*/ 723900 h 723900"/>
              <a:gd name="connsiteX8" fmla="*/ 723900 w 723900"/>
              <a:gd name="connsiteY8" fmla="*/ 361950 h 723900"/>
              <a:gd name="connsiteX9" fmla="*/ 361950 w 723900"/>
              <a:gd name="connsiteY9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3900" h="723900">
                <a:moveTo>
                  <a:pt x="361950" y="666750"/>
                </a:moveTo>
                <a:cubicBezTo>
                  <a:pt x="194310" y="666750"/>
                  <a:pt x="57150" y="529590"/>
                  <a:pt x="57150" y="361950"/>
                </a:cubicBezTo>
                <a:cubicBezTo>
                  <a:pt x="57150" y="194310"/>
                  <a:pt x="194310" y="57150"/>
                  <a:pt x="361950" y="57150"/>
                </a:cubicBezTo>
                <a:cubicBezTo>
                  <a:pt x="529590" y="57150"/>
                  <a:pt x="666750" y="194310"/>
                  <a:pt x="666750" y="361950"/>
                </a:cubicBezTo>
                <a:cubicBezTo>
                  <a:pt x="666750" y="529590"/>
                  <a:pt x="529590" y="666750"/>
                  <a:pt x="361950" y="666750"/>
                </a:cubicBezTo>
                <a:close/>
                <a:moveTo>
                  <a:pt x="361950" y="0"/>
                </a:moveTo>
                <a:cubicBezTo>
                  <a:pt x="161925" y="0"/>
                  <a:pt x="0" y="161925"/>
                  <a:pt x="0" y="361950"/>
                </a:cubicBezTo>
                <a:cubicBezTo>
                  <a:pt x="0" y="561975"/>
                  <a:pt x="161925" y="723900"/>
                  <a:pt x="361950" y="723900"/>
                </a:cubicBezTo>
                <a:cubicBezTo>
                  <a:pt x="561975" y="723900"/>
                  <a:pt x="723900" y="561975"/>
                  <a:pt x="723900" y="361950"/>
                </a:cubicBezTo>
                <a:cubicBezTo>
                  <a:pt x="723900" y="161925"/>
                  <a:pt x="561975" y="0"/>
                  <a:pt x="36195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84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103D7-53F8-744D-8A18-A9E6740C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Specificiations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14FA8-90E1-8640-BA24-DD49CEF4B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users, so </a:t>
            </a:r>
            <a:r>
              <a:rPr lang="en-US" dirty="0" err="1"/>
              <a:t>eg</a:t>
            </a:r>
            <a:r>
              <a:rPr lang="en-US" dirty="0"/>
              <a:t> solid colors</a:t>
            </a:r>
          </a:p>
          <a:p>
            <a:r>
              <a:rPr lang="en-US" dirty="0"/>
              <a:t>Pro-looking, so simple and essential</a:t>
            </a:r>
          </a:p>
          <a:p>
            <a:r>
              <a:rPr lang="en-US" dirty="0"/>
              <a:t>Subtle</a:t>
            </a:r>
          </a:p>
          <a:p>
            <a:r>
              <a:rPr lang="en-US" dirty="0"/>
              <a:t>Yin Yang or similar, signaling mastership, calm, stress-free, professionalism, predictability, transformation to something better/continuous improvement</a:t>
            </a:r>
          </a:p>
          <a:p>
            <a:r>
              <a:rPr lang="en-US" dirty="0"/>
              <a:t>Elegant</a:t>
            </a:r>
          </a:p>
        </p:txBody>
      </p:sp>
    </p:spTree>
    <p:extLst>
      <p:ext uri="{BB962C8B-B14F-4D97-AF65-F5344CB8AC3E}">
        <p14:creationId xmlns:p14="http://schemas.microsoft.com/office/powerpoint/2010/main" val="3574767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C61C-B3C4-FF4F-BE29-98DD93ED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C84FC-FFD4-0B4F-9D6B-F46D77AB0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0"/>
            <a:ext cx="8763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2CA064-3601-6F46-B84C-08FDBBF99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84" y="3467894"/>
            <a:ext cx="1066800" cy="10668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AF684FB-08DE-B44E-A595-EFE1122889EF}"/>
              </a:ext>
            </a:extLst>
          </p:cNvPr>
          <p:cNvSpPr/>
          <p:nvPr/>
        </p:nvSpPr>
        <p:spPr>
          <a:xfrm>
            <a:off x="8540946" y="5339311"/>
            <a:ext cx="785447" cy="78544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8E5A1-2932-1548-81EB-3D265BB15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6233" y="4264422"/>
            <a:ext cx="1040643" cy="1091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7C83A0-A924-374D-BB7B-45A62F6B0B0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7647" y="5068094"/>
            <a:ext cx="1202293" cy="156237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8A5CCD-1CF5-8544-B1B5-3833878BE4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6233" y="2739892"/>
            <a:ext cx="1121254" cy="14570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E1C1EE-345A-AF41-B585-5BBF911E2C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70552" y="1703826"/>
            <a:ext cx="1121254" cy="1457061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60F5DF-E73A-E541-91ED-08753D632B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5947" y="5448432"/>
            <a:ext cx="1121254" cy="14570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F7BCB-FC1C-4644-85F7-A000BAFDAB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77500" y="470231"/>
            <a:ext cx="1426493" cy="1457061"/>
          </a:xfrm>
          <a:prstGeom prst="rect">
            <a:avLst/>
          </a:prstGeom>
        </p:spPr>
      </p:pic>
      <p:pic>
        <p:nvPicPr>
          <p:cNvPr id="16" name="Content Placeholder 13" descr="A close up of a logo&#10;&#10;Description automatically generated">
            <a:extLst>
              <a:ext uri="{FF2B5EF4-FFF2-40B4-BE49-F238E27FC236}">
                <a16:creationId xmlns:a16="http://schemas.microsoft.com/office/drawing/2014/main" id="{D76C2525-CE5E-CA46-AE2E-A9B1997CF9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77900" y="2462731"/>
            <a:ext cx="943525" cy="943525"/>
          </a:xfrm>
          <a:prstGeom prst="rect">
            <a:avLst/>
          </a:prstGeom>
        </p:spPr>
      </p:pic>
      <p:pic>
        <p:nvPicPr>
          <p:cNvPr id="14" name="Content Placeholder 13" descr="A close up of a logo&#10;&#10;Description automatically generated">
            <a:extLst>
              <a:ext uri="{FF2B5EF4-FFF2-40B4-BE49-F238E27FC236}">
                <a16:creationId xmlns:a16="http://schemas.microsoft.com/office/drawing/2014/main" id="{85F121BA-A56F-E641-92F5-A607EDA31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4">
            <a:duotone>
              <a:prstClr val="black"/>
              <a:srgbClr val="73FB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600791" y="4124569"/>
            <a:ext cx="943525" cy="943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0759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C61C-B3C4-FF4F-BE29-98DD93ED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C84FC-FFD4-0B4F-9D6B-F46D77AB0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0"/>
            <a:ext cx="8763000" cy="6858000"/>
          </a:xfrm>
          <a:prstGeom prst="rect">
            <a:avLst/>
          </a:prstGeom>
        </p:spPr>
      </p:pic>
      <p:pic>
        <p:nvPicPr>
          <p:cNvPr id="14" name="Content Placeholder 13" descr="A close up of a logo&#10;&#10;Description automatically generated">
            <a:extLst>
              <a:ext uri="{FF2B5EF4-FFF2-40B4-BE49-F238E27FC236}">
                <a16:creationId xmlns:a16="http://schemas.microsoft.com/office/drawing/2014/main" id="{85F121BA-A56F-E641-92F5-A607EDA31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rgbClr val="73FB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00791" y="4124569"/>
            <a:ext cx="943525" cy="943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270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C61C-B3C4-FF4F-BE29-98DD93ED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1DB2A-B2A9-0E4F-A832-755E57295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C84FC-FFD4-0B4F-9D6B-F46D77AB0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0"/>
            <a:ext cx="8763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7C83A0-A924-374D-BB7B-45A62F6B0B0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7461" y="3977848"/>
            <a:ext cx="1202293" cy="156237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13142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C61C-B3C4-FF4F-BE29-98DD93ED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C84FC-FFD4-0B4F-9D6B-F46D77AB0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0"/>
            <a:ext cx="8763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188C844-7251-314F-905D-3DD632AF55F9}"/>
              </a:ext>
            </a:extLst>
          </p:cNvPr>
          <p:cNvSpPr/>
          <p:nvPr/>
        </p:nvSpPr>
        <p:spPr>
          <a:xfrm>
            <a:off x="5232335" y="4117422"/>
            <a:ext cx="1250527" cy="125052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7C83A0-A924-374D-BB7B-45A62F6B0B0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2646" y="3702848"/>
            <a:ext cx="1594339" cy="2071831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49639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C61C-B3C4-FF4F-BE29-98DD93ED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1DB2A-B2A9-0E4F-A832-755E57295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C84FC-FFD4-0B4F-9D6B-F46D77AB0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0"/>
            <a:ext cx="8763000" cy="6858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AF684FB-08DE-B44E-A595-EFE1122889EF}"/>
              </a:ext>
            </a:extLst>
          </p:cNvPr>
          <p:cNvSpPr/>
          <p:nvPr/>
        </p:nvSpPr>
        <p:spPr>
          <a:xfrm>
            <a:off x="5607702" y="4391991"/>
            <a:ext cx="785447" cy="78544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7C83A0-A924-374D-BB7B-45A62F6B0B0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0780" y="4103077"/>
            <a:ext cx="1049084" cy="136327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504854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2EFB0-13CE-DA47-B8E2-11CC5F15A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5742C-BF3D-0146-9B96-2F5A72A57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A6674-D1FE-2740-BDA0-9F03626C0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536" y="0"/>
            <a:ext cx="7572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54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D9618-8D4F-9B4C-8E6E-C808BEDD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D2FE7-EAA9-6248-82CC-8CC99CF36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129A6-85B5-DE45-ADF2-860E7C01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681037"/>
            <a:ext cx="3957898" cy="4144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BFF654-A4DF-E24E-8352-52901AF8D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866" y="681037"/>
            <a:ext cx="3661833" cy="3023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5DBD0C-F0F2-294A-BB07-3A4E1E8DF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00" y="2799434"/>
            <a:ext cx="3213100" cy="26996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EFEF76-2DD6-AD45-834E-DBB3B3904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481" y="209302"/>
            <a:ext cx="2698750" cy="229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78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10038</TotalTime>
  <Words>39</Words>
  <Application>Microsoft Macintosh PowerPoint</Application>
  <PresentationFormat>Widescreen</PresentationFormat>
  <Paragraphs>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Specificiations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Hjelm</dc:creator>
  <cp:lastModifiedBy>Thomas Hjelm</cp:lastModifiedBy>
  <cp:revision>15</cp:revision>
  <dcterms:created xsi:type="dcterms:W3CDTF">2020-05-17T09:43:15Z</dcterms:created>
  <dcterms:modified xsi:type="dcterms:W3CDTF">2020-05-24T09:02:04Z</dcterms:modified>
</cp:coreProperties>
</file>